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6"/>
  </p:notesMasterIdLst>
  <p:sldIdLst>
    <p:sldId id="256" r:id="rId2"/>
    <p:sldId id="257" r:id="rId3"/>
    <p:sldId id="258" r:id="rId4"/>
    <p:sldId id="259" r:id="rId5"/>
    <p:sldId id="260" r:id="rId6"/>
    <p:sldId id="270" r:id="rId7"/>
    <p:sldId id="279" r:id="rId8"/>
    <p:sldId id="282" r:id="rId9"/>
    <p:sldId id="262" r:id="rId10"/>
    <p:sldId id="263" r:id="rId11"/>
    <p:sldId id="264" r:id="rId12"/>
    <p:sldId id="265" r:id="rId13"/>
    <p:sldId id="266" r:id="rId14"/>
    <p:sldId id="267" r:id="rId15"/>
    <p:sldId id="285" r:id="rId16"/>
    <p:sldId id="271" r:id="rId17"/>
    <p:sldId id="288" r:id="rId18"/>
    <p:sldId id="268" r:id="rId19"/>
    <p:sldId id="269" r:id="rId20"/>
    <p:sldId id="273" r:id="rId21"/>
    <p:sldId id="274" r:id="rId22"/>
    <p:sldId id="275" r:id="rId23"/>
    <p:sldId id="281" r:id="rId24"/>
    <p:sldId id="283" r:id="rId25"/>
    <p:sldId id="286" r:id="rId26"/>
    <p:sldId id="287" r:id="rId27"/>
    <p:sldId id="290" r:id="rId28"/>
    <p:sldId id="278" r:id="rId29"/>
    <p:sldId id="311" r:id="rId30"/>
    <p:sldId id="280" r:id="rId31"/>
    <p:sldId id="291" r:id="rId32"/>
    <p:sldId id="301" r:id="rId33"/>
    <p:sldId id="302" r:id="rId34"/>
    <p:sldId id="313" r:id="rId35"/>
  </p:sldIdLst>
  <p:sldSz cx="12192000" cy="6858000"/>
  <p:notesSz cx="6858000" cy="9144000"/>
  <p:embeddedFontLst>
    <p:embeddedFont>
      <p:font typeface="Calibri" panose="020F0502020204030204" pitchFamily="34" charset="0"/>
      <p:regular r:id="rId37"/>
      <p:bold r:id="rId38"/>
      <p:italic r:id="rId39"/>
      <p:boldItalic r:id="rId40"/>
    </p:embeddedFont>
    <p:embeddedFont>
      <p:font typeface="Garamond" panose="02020404030301010803" pitchFamily="18" charset="0"/>
      <p:regular r:id="rId41"/>
      <p:bold r:id="rId42"/>
      <p:italic r:id="rId43"/>
    </p:embeddedFont>
    <p:embeddedFont>
      <p:font typeface="Lato" panose="020F0502020204030203" pitchFamily="34" charset="77"/>
      <p:regular r:id="rId44"/>
      <p:bold r:id="rId45"/>
      <p:italic r:id="rId46"/>
      <p:boldItalic r:id="rId47"/>
    </p:embeddedFont>
    <p:embeddedFont>
      <p:font typeface="Lato Light" panose="020F0302020204030203" pitchFamily="34" charset="77"/>
      <p:regular r:id="rId48"/>
      <p:italic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a42c"/>
    <a:srgbClr val="040404"/>
    <a:srgbClr val="CACACA"/>
    <a:srgbClr val="FFFFFF"/>
    <a:srgbClr val="E600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758" autoAdjust="0"/>
    <p:restoredTop sz="94660"/>
  </p:normalViewPr>
  <p:slideViewPr>
    <p:cSldViewPr snapToGrid="0">
      <p:cViewPr varScale="1">
        <p:scale>
          <a:sx n="96" d="100"/>
          <a:sy n="96" d="100"/>
        </p:scale>
        <p:origin x="200" y="832"/>
      </p:cViewPr>
      <p:guideLst>
        <p:guide orient="horz" pos="2160"/>
        <p:guide pos="3840"/>
      </p:guideLst>
    </p:cSldViewPr>
  </p:slideViewPr>
  <p:notesTextViewPr>
    <p:cViewPr>
      <p:scale>
        <a:sx n="1" d="1"/>
        <a:sy n="1" d="1"/>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a:lstStyle/>
          <a:p>
            <a:pPr lvl="0"/>
            <a:endParaRPr lang="tr-TR"/>
          </a:p>
        </c:rich>
      </c:tx>
      <c:overlay val="1"/>
    </c:title>
    <c:autoTitleDeleted val="0"/>
    <c:plotArea>
      <c:layout>
        <c:manualLayout>
          <c:layoutTarget val="inner"/>
          <c:xMode val="edge"/>
          <c:yMode val="edge"/>
          <c:x val="5.0000000000000001E-3"/>
          <c:y val="5.0000000000000001E-3"/>
          <c:w val="1"/>
          <c:h val="1"/>
        </c:manualLayout>
      </c:layout>
      <c:pieChart>
        <c:varyColors val="0"/>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040404"/>
            </a:solidFill>
            <a:ln>
              <a:noFill/>
            </a:ln>
            <a:effectLst/>
          </c:spPr>
          <c:invertIfNegative val="0"/>
          <c:dPt>
            <c:idx val="1"/>
            <c:invertIfNegative val="0"/>
            <c:bubble3D val="0"/>
            <c:spPr>
              <a:solidFill>
                <a:srgbClr val="040404"/>
              </a:solidFill>
              <a:ln>
                <a:noFill/>
              </a:ln>
              <a:effectLst/>
            </c:spPr>
            <c:extLst>
              <c:ext xmlns:c16="http://schemas.microsoft.com/office/drawing/2014/chart" uri="{C3380CC4-5D6E-409C-BE32-E72D297353CC}">
                <c16:uniqueId val="{00000001-E140-4CD8-8F8E-13E7236BCF79}"/>
              </c:ext>
            </c:extLst>
          </c:dPt>
          <c:dPt>
            <c:idx val="2"/>
            <c:invertIfNegative val="0"/>
            <c:bubble3D val="0"/>
            <c:spPr>
              <a:solidFill>
                <a:srgbClr val="040404"/>
              </a:solidFill>
              <a:ln>
                <a:noFill/>
              </a:ln>
              <a:effectLst/>
            </c:spPr>
            <c:extLst>
              <c:ext xmlns:c16="http://schemas.microsoft.com/office/drawing/2014/chart" uri="{C3380CC4-5D6E-409C-BE32-E72D297353CC}">
                <c16:uniqueId val="{00000003-E140-4CD8-8F8E-13E7236BCF79}"/>
              </c:ext>
            </c:extLst>
          </c:dPt>
          <c:dPt>
            <c:idx val="3"/>
            <c:invertIfNegative val="0"/>
            <c:bubble3D val="0"/>
            <c:spPr>
              <a:solidFill>
                <a:srgbClr val="040404"/>
              </a:solidFill>
              <a:ln>
                <a:noFill/>
              </a:ln>
              <a:effectLst/>
            </c:spPr>
            <c:extLst>
              <c:ext xmlns:c16="http://schemas.microsoft.com/office/drawing/2014/chart" uri="{C3380CC4-5D6E-409C-BE32-E72D297353CC}">
                <c16:uniqueId val="{00000005-E140-4CD8-8F8E-13E7236BCF79}"/>
              </c:ext>
            </c:extLst>
          </c:dPt>
          <c:dPt>
            <c:idx val="4"/>
            <c:invertIfNegative val="0"/>
            <c:bubble3D val="0"/>
            <c:spPr>
              <a:solidFill>
                <a:srgbClr val="040404"/>
              </a:solidFill>
              <a:ln>
                <a:noFill/>
              </a:ln>
              <a:effectLst/>
            </c:spPr>
            <c:extLst>
              <c:ext xmlns:c16="http://schemas.microsoft.com/office/drawing/2014/chart" uri="{C3380CC4-5D6E-409C-BE32-E72D297353CC}">
                <c16:uniqueId val="{00000007-E140-4CD8-8F8E-13E7236BCF79}"/>
              </c:ext>
            </c:extLst>
          </c:dPt>
          <c:dPt>
            <c:idx val="5"/>
            <c:invertIfNegative val="0"/>
            <c:bubble3D val="0"/>
            <c:spPr>
              <a:solidFill>
                <a:srgbClr val="040404"/>
              </a:solidFill>
              <a:ln>
                <a:noFill/>
              </a:ln>
              <a:effectLst/>
            </c:spPr>
            <c:extLst>
              <c:ext xmlns:c16="http://schemas.microsoft.com/office/drawing/2014/chart" uri="{C3380CC4-5D6E-409C-BE32-E72D297353CC}">
                <c16:uniqueId val="{00000009-E140-4CD8-8F8E-13E7236BCF79}"/>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rgbClr val="CACACA"/>
                    </a:solidFill>
                    <a:latin typeface="Kontrapunkt Bob" panose="02000000000000000000" pitchFamily="50" charset="0"/>
                    <a:ea typeface="+mn-ea"/>
                    <a:cs typeface="+mn-cs"/>
                  </a:defRPr>
                </a:pPr>
                <a:endParaRPr lang="en-UA"/>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AA</c:v>
                </c:pt>
                <c:pt idx="1">
                  <c:v>AB</c:v>
                </c:pt>
                <c:pt idx="2">
                  <c:v>AC</c:v>
                </c:pt>
                <c:pt idx="3">
                  <c:v>AD</c:v>
                </c:pt>
                <c:pt idx="4">
                  <c:v>AE</c:v>
                </c:pt>
                <c:pt idx="5">
                  <c:v>AF</c:v>
                </c:pt>
              </c:strCache>
            </c:strRef>
          </c:cat>
          <c:val>
            <c:numRef>
              <c:f>Sheet1!$B$2:$B$7</c:f>
              <c:numCache>
                <c:formatCode>General</c:formatCode>
                <c:ptCount val="6"/>
                <c:pt idx="0">
                  <c:v>80</c:v>
                </c:pt>
                <c:pt idx="1">
                  <c:v>70</c:v>
                </c:pt>
                <c:pt idx="2">
                  <c:v>30</c:v>
                </c:pt>
                <c:pt idx="3">
                  <c:v>40</c:v>
                </c:pt>
                <c:pt idx="4">
                  <c:v>80</c:v>
                </c:pt>
                <c:pt idx="5">
                  <c:v>100</c:v>
                </c:pt>
              </c:numCache>
            </c:numRef>
          </c:val>
          <c:extLst>
            <c:ext xmlns:c16="http://schemas.microsoft.com/office/drawing/2014/chart" uri="{C3380CC4-5D6E-409C-BE32-E72D297353CC}">
              <c16:uniqueId val="{0000000A-E140-4CD8-8F8E-13E7236BCF79}"/>
            </c:ext>
          </c:extLst>
        </c:ser>
        <c:dLbls>
          <c:dLblPos val="outEnd"/>
          <c:showLegendKey val="0"/>
          <c:showVal val="1"/>
          <c:showCatName val="0"/>
          <c:showSerName val="0"/>
          <c:showPercent val="0"/>
          <c:showBubbleSize val="0"/>
        </c:dLbls>
        <c:gapWidth val="142"/>
        <c:overlap val="57"/>
        <c:axId val="314883648"/>
        <c:axId val="314885216"/>
      </c:barChart>
      <c:catAx>
        <c:axId val="3148836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1" i="0" u="none" strike="noStrike" kern="1200" baseline="0">
                <a:solidFill>
                  <a:srgbClr val="FFFFFF"/>
                </a:solidFill>
                <a:latin typeface="Kontrapunkt Bob" panose="02000000000000000000" pitchFamily="50" charset="0"/>
                <a:ea typeface="+mn-ea"/>
                <a:cs typeface="+mn-cs"/>
              </a:defRPr>
            </a:pPr>
            <a:endParaRPr lang="en-UA"/>
          </a:p>
        </c:txPr>
        <c:crossAx val="314885216"/>
        <c:crosses val="autoZero"/>
        <c:auto val="1"/>
        <c:lblAlgn val="ctr"/>
        <c:lblOffset val="100"/>
        <c:noMultiLvlLbl val="0"/>
      </c:catAx>
      <c:valAx>
        <c:axId val="314885216"/>
        <c:scaling>
          <c:orientation val="minMax"/>
        </c:scaling>
        <c:delete val="1"/>
        <c:axPos val="l"/>
        <c:numFmt formatCode="General" sourceLinked="1"/>
        <c:majorTickMark val="none"/>
        <c:minorTickMark val="none"/>
        <c:tickLblPos val="nextTo"/>
        <c:crossAx val="314883648"/>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A"/>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040404"/>
            </a:solidFill>
            <a:ln>
              <a:noFill/>
            </a:ln>
            <a:effectLst/>
          </c:spPr>
          <c:invertIfNegative val="0"/>
          <c:dPt>
            <c:idx val="1"/>
            <c:invertIfNegative val="0"/>
            <c:bubble3D val="0"/>
            <c:spPr>
              <a:solidFill>
                <a:srgbClr val="040404"/>
              </a:solidFill>
              <a:ln>
                <a:noFill/>
              </a:ln>
              <a:effectLst/>
            </c:spPr>
            <c:extLst>
              <c:ext xmlns:c16="http://schemas.microsoft.com/office/drawing/2014/chart" uri="{C3380CC4-5D6E-409C-BE32-E72D297353CC}">
                <c16:uniqueId val="{00000001-B40F-4809-A1C3-9A4D8A073A79}"/>
              </c:ext>
            </c:extLst>
          </c:dPt>
          <c:dPt>
            <c:idx val="2"/>
            <c:invertIfNegative val="0"/>
            <c:bubble3D val="0"/>
            <c:spPr>
              <a:solidFill>
                <a:srgbClr val="040404"/>
              </a:solidFill>
              <a:ln>
                <a:noFill/>
              </a:ln>
              <a:effectLst/>
            </c:spPr>
            <c:extLst>
              <c:ext xmlns:c16="http://schemas.microsoft.com/office/drawing/2014/chart" uri="{C3380CC4-5D6E-409C-BE32-E72D297353CC}">
                <c16:uniqueId val="{00000003-B40F-4809-A1C3-9A4D8A073A79}"/>
              </c:ext>
            </c:extLst>
          </c:dPt>
          <c:dPt>
            <c:idx val="3"/>
            <c:invertIfNegative val="0"/>
            <c:bubble3D val="0"/>
            <c:spPr>
              <a:solidFill>
                <a:srgbClr val="040404"/>
              </a:solidFill>
              <a:ln>
                <a:noFill/>
              </a:ln>
              <a:effectLst/>
            </c:spPr>
            <c:extLst>
              <c:ext xmlns:c16="http://schemas.microsoft.com/office/drawing/2014/chart" uri="{C3380CC4-5D6E-409C-BE32-E72D297353CC}">
                <c16:uniqueId val="{00000005-B40F-4809-A1C3-9A4D8A073A79}"/>
              </c:ext>
            </c:extLst>
          </c:dPt>
          <c:dPt>
            <c:idx val="4"/>
            <c:invertIfNegative val="0"/>
            <c:bubble3D val="0"/>
            <c:spPr>
              <a:solidFill>
                <a:srgbClr val="040404"/>
              </a:solidFill>
              <a:ln>
                <a:noFill/>
              </a:ln>
              <a:effectLst/>
            </c:spPr>
            <c:extLst>
              <c:ext xmlns:c16="http://schemas.microsoft.com/office/drawing/2014/chart" uri="{C3380CC4-5D6E-409C-BE32-E72D297353CC}">
                <c16:uniqueId val="{00000007-B40F-4809-A1C3-9A4D8A073A79}"/>
              </c:ext>
            </c:extLst>
          </c:dPt>
          <c:dPt>
            <c:idx val="5"/>
            <c:invertIfNegative val="0"/>
            <c:bubble3D val="0"/>
            <c:spPr>
              <a:solidFill>
                <a:srgbClr val="040404"/>
              </a:solidFill>
              <a:ln>
                <a:noFill/>
              </a:ln>
              <a:effectLst/>
            </c:spPr>
            <c:extLst>
              <c:ext xmlns:c16="http://schemas.microsoft.com/office/drawing/2014/chart" uri="{C3380CC4-5D6E-409C-BE32-E72D297353CC}">
                <c16:uniqueId val="{00000009-B40F-4809-A1C3-9A4D8A073A79}"/>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rgbClr val="CACACA"/>
                    </a:solidFill>
                    <a:latin typeface="Kontrapunkt Bob" panose="02000000000000000000" pitchFamily="50" charset="0"/>
                    <a:ea typeface="+mn-ea"/>
                    <a:cs typeface="+mn-cs"/>
                  </a:defRPr>
                </a:pPr>
                <a:endParaRPr lang="en-UA"/>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AA</c:v>
                </c:pt>
                <c:pt idx="1">
                  <c:v>AB</c:v>
                </c:pt>
                <c:pt idx="2">
                  <c:v>AC</c:v>
                </c:pt>
                <c:pt idx="3">
                  <c:v>AD</c:v>
                </c:pt>
                <c:pt idx="4">
                  <c:v>AE</c:v>
                </c:pt>
                <c:pt idx="5">
                  <c:v>AF</c:v>
                </c:pt>
              </c:strCache>
            </c:strRef>
          </c:cat>
          <c:val>
            <c:numRef>
              <c:f>Sheet1!$B$2:$B$7</c:f>
              <c:numCache>
                <c:formatCode>General</c:formatCode>
                <c:ptCount val="6"/>
                <c:pt idx="0">
                  <c:v>40</c:v>
                </c:pt>
                <c:pt idx="1">
                  <c:v>50</c:v>
                </c:pt>
                <c:pt idx="2">
                  <c:v>60</c:v>
                </c:pt>
                <c:pt idx="3">
                  <c:v>70</c:v>
                </c:pt>
                <c:pt idx="4">
                  <c:v>80</c:v>
                </c:pt>
                <c:pt idx="5">
                  <c:v>100</c:v>
                </c:pt>
              </c:numCache>
            </c:numRef>
          </c:val>
          <c:extLst>
            <c:ext xmlns:c16="http://schemas.microsoft.com/office/drawing/2014/chart" uri="{C3380CC4-5D6E-409C-BE32-E72D297353CC}">
              <c16:uniqueId val="{0000000A-B40F-4809-A1C3-9A4D8A073A79}"/>
            </c:ext>
          </c:extLst>
        </c:ser>
        <c:dLbls>
          <c:dLblPos val="outEnd"/>
          <c:showLegendKey val="0"/>
          <c:showVal val="1"/>
          <c:showCatName val="0"/>
          <c:showSerName val="0"/>
          <c:showPercent val="0"/>
          <c:showBubbleSize val="0"/>
        </c:dLbls>
        <c:gapWidth val="142"/>
        <c:overlap val="57"/>
        <c:axId val="314885608"/>
        <c:axId val="314884432"/>
      </c:barChart>
      <c:catAx>
        <c:axId val="314885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1" i="0" u="none" strike="noStrike" kern="1200" baseline="0">
                <a:solidFill>
                  <a:srgbClr val="FFFFFF"/>
                </a:solidFill>
                <a:latin typeface="Kontrapunkt Bob" panose="02000000000000000000" pitchFamily="50" charset="0"/>
                <a:ea typeface="+mn-ea"/>
                <a:cs typeface="+mn-cs"/>
              </a:defRPr>
            </a:pPr>
            <a:endParaRPr lang="en-UA"/>
          </a:p>
        </c:txPr>
        <c:crossAx val="314884432"/>
        <c:crosses val="autoZero"/>
        <c:auto val="1"/>
        <c:lblAlgn val="ctr"/>
        <c:lblOffset val="100"/>
        <c:noMultiLvlLbl val="0"/>
      </c:catAx>
      <c:valAx>
        <c:axId val="314884432"/>
        <c:scaling>
          <c:orientation val="minMax"/>
        </c:scaling>
        <c:delete val="1"/>
        <c:axPos val="l"/>
        <c:numFmt formatCode="General" sourceLinked="1"/>
        <c:majorTickMark val="none"/>
        <c:minorTickMark val="none"/>
        <c:tickLblPos val="nextTo"/>
        <c:crossAx val="314885608"/>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A"/>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
</file>

<file path=ppt/media/image1.png>
</file>

<file path=ppt/media/image10.jpeg>
</file>

<file path=ppt/media/image11.jpeg>
</file>

<file path=ppt/media/image12.jpg>
</file>

<file path=ppt/media/image13.jpg>
</file>

<file path=ppt/media/image14.jpg>
</file>

<file path=ppt/media/image15.jpg>
</file>

<file path=ppt/media/image16.jpg>
</file>

<file path=ppt/media/image17.jpg>
</file>

<file path=ppt/media/image18.jp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g>
</file>

<file path=ppt/media/image29.png>
</file>

<file path=ppt/media/image3.png>
</file>

<file path=ppt/media/image30.jpeg>
</file>

<file path=ppt/media/image31.jpeg>
</file>

<file path=ppt/media/image32.jpeg>
</file>

<file path=ppt/media/image33.png>
</file>

<file path=ppt/media/image4.jpg>
</file>

<file path=ppt/media/image5.jpeg>
</file>

<file path=ppt/media/image6.pn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55816C-4273-4ABE-9FEE-3AF5B51652E9}" type="datetimeFigureOut">
              <a:rPr lang="en-US" smtClean="0"/>
              <a:t>4/9/20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84D814-6536-4758-AA2C-CB62AF4DE856}" type="slidenum">
              <a:rPr lang="en-US" smtClean="0"/>
              <a:t>‹#›</a:t>
            </a:fld>
            <a:endParaRPr lang="en-US"/>
          </a:p>
        </p:txBody>
      </p:sp>
    </p:spTree>
    <p:extLst>
      <p:ext uri="{BB962C8B-B14F-4D97-AF65-F5344CB8AC3E}">
        <p14:creationId xmlns:p14="http://schemas.microsoft.com/office/powerpoint/2010/main" val="610494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7243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3" name="Picture Placeholder 3"/>
          <p:cNvSpPr>
            <a:spLocks noGrp="1"/>
          </p:cNvSpPr>
          <p:nvPr>
            <p:ph type="pic" sz="quarter" idx="12"/>
          </p:nvPr>
        </p:nvSpPr>
        <p:spPr>
          <a:xfrm>
            <a:off x="4267200" y="566057"/>
            <a:ext cx="7924800" cy="6291943"/>
          </a:xfrm>
          <a:prstGeom prst="rect">
            <a:avLst/>
          </a:prstGeom>
          <a:noFill/>
          <a:effectLst>
            <a:outerShdw blurRad="50800" dist="38100" dir="8100000" algn="tr" rotWithShape="0">
              <a:schemeClr val="bg2">
                <a:alpha val="69000"/>
              </a:schemeClr>
            </a:outerShdw>
          </a:effectLst>
        </p:spPr>
      </p:sp>
    </p:spTree>
    <p:extLst>
      <p:ext uri="{BB962C8B-B14F-4D97-AF65-F5344CB8AC3E}">
        <p14:creationId xmlns:p14="http://schemas.microsoft.com/office/powerpoint/2010/main" val="13325526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3" name="Picture Placeholder 1"/>
          <p:cNvSpPr>
            <a:spLocks noGrp="1"/>
          </p:cNvSpPr>
          <p:nvPr>
            <p:ph type="pic" sz="quarter" idx="14"/>
          </p:nvPr>
        </p:nvSpPr>
        <p:spPr>
          <a:xfrm>
            <a:off x="4579518" y="0"/>
            <a:ext cx="2823695" cy="4336027"/>
          </a:xfrm>
          <a:prstGeom prst="rect">
            <a:avLst/>
          </a:prstGeom>
          <a:noFill/>
        </p:spPr>
      </p:sp>
      <p:sp>
        <p:nvSpPr>
          <p:cNvPr id="4" name="Picture Placeholder 2"/>
          <p:cNvSpPr>
            <a:spLocks noGrp="1"/>
          </p:cNvSpPr>
          <p:nvPr>
            <p:ph type="pic" sz="quarter" idx="13"/>
          </p:nvPr>
        </p:nvSpPr>
        <p:spPr>
          <a:xfrm>
            <a:off x="1352079" y="2521973"/>
            <a:ext cx="2823695" cy="4336027"/>
          </a:xfrm>
          <a:prstGeom prst="rect">
            <a:avLst/>
          </a:prstGeom>
          <a:noFill/>
        </p:spPr>
      </p:sp>
    </p:spTree>
    <p:extLst>
      <p:ext uri="{BB962C8B-B14F-4D97-AF65-F5344CB8AC3E}">
        <p14:creationId xmlns:p14="http://schemas.microsoft.com/office/powerpoint/2010/main" val="11156443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3" name="Picture Placeholder 3"/>
          <p:cNvSpPr>
            <a:spLocks noGrp="1"/>
          </p:cNvSpPr>
          <p:nvPr>
            <p:ph type="pic" sz="quarter" idx="10"/>
          </p:nvPr>
        </p:nvSpPr>
        <p:spPr>
          <a:xfrm>
            <a:off x="8232000" y="0"/>
            <a:ext cx="3960000" cy="3430800"/>
          </a:xfrm>
          <a:prstGeom prst="rect">
            <a:avLst/>
          </a:prstGeom>
          <a:noFill/>
        </p:spPr>
        <p:txBody>
          <a:bodyPr/>
          <a:lstStyle/>
          <a:p>
            <a:endParaRPr lang="id-ID"/>
          </a:p>
        </p:txBody>
      </p:sp>
      <p:sp>
        <p:nvSpPr>
          <p:cNvPr id="4" name="Picture Placeholder 3"/>
          <p:cNvSpPr>
            <a:spLocks noGrp="1"/>
          </p:cNvSpPr>
          <p:nvPr>
            <p:ph type="pic" sz="quarter" idx="11"/>
          </p:nvPr>
        </p:nvSpPr>
        <p:spPr>
          <a:xfrm>
            <a:off x="4263003" y="3427200"/>
            <a:ext cx="3960000" cy="3430800"/>
          </a:xfrm>
          <a:prstGeom prst="rect">
            <a:avLst/>
          </a:prstGeom>
          <a:noFill/>
        </p:spPr>
        <p:txBody>
          <a:bodyPr/>
          <a:lstStyle/>
          <a:p>
            <a:endParaRPr lang="id-ID"/>
          </a:p>
        </p:txBody>
      </p:sp>
    </p:spTree>
    <p:extLst>
      <p:ext uri="{BB962C8B-B14F-4D97-AF65-F5344CB8AC3E}">
        <p14:creationId xmlns:p14="http://schemas.microsoft.com/office/powerpoint/2010/main" val="29115297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Picture Placeholder 3"/>
          <p:cNvSpPr>
            <a:spLocks noGrp="1"/>
          </p:cNvSpPr>
          <p:nvPr>
            <p:ph type="pic" sz="quarter" idx="13"/>
          </p:nvPr>
        </p:nvSpPr>
        <p:spPr>
          <a:xfrm>
            <a:off x="5754714" y="0"/>
            <a:ext cx="3504332" cy="6858000"/>
          </a:xfrm>
          <a:prstGeom prst="rect">
            <a:avLst/>
          </a:prstGeom>
          <a:noFill/>
        </p:spPr>
      </p:sp>
    </p:spTree>
    <p:extLst>
      <p:ext uri="{BB962C8B-B14F-4D97-AF65-F5344CB8AC3E}">
        <p14:creationId xmlns:p14="http://schemas.microsoft.com/office/powerpoint/2010/main" val="5549494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Picture Placeholder 3"/>
          <p:cNvSpPr>
            <a:spLocks noGrp="1"/>
          </p:cNvSpPr>
          <p:nvPr>
            <p:ph type="pic" sz="quarter" idx="12"/>
          </p:nvPr>
        </p:nvSpPr>
        <p:spPr>
          <a:xfrm>
            <a:off x="5921829" y="0"/>
            <a:ext cx="6270171" cy="3410857"/>
          </a:xfrm>
          <a:prstGeom prst="rect">
            <a:avLst/>
          </a:prstGeom>
          <a:noFill/>
        </p:spPr>
      </p:sp>
    </p:spTree>
    <p:extLst>
      <p:ext uri="{BB962C8B-B14F-4D97-AF65-F5344CB8AC3E}">
        <p14:creationId xmlns:p14="http://schemas.microsoft.com/office/powerpoint/2010/main" val="25659405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Picture Placeholder 3"/>
          <p:cNvSpPr>
            <a:spLocks noGrp="1"/>
          </p:cNvSpPr>
          <p:nvPr>
            <p:ph type="pic" sz="quarter" idx="13"/>
          </p:nvPr>
        </p:nvSpPr>
        <p:spPr>
          <a:xfrm>
            <a:off x="5743826" y="1253613"/>
            <a:ext cx="6140823" cy="4005009"/>
          </a:xfrm>
          <a:prstGeom prst="rect">
            <a:avLst/>
          </a:prstGeom>
          <a:noFill/>
        </p:spPr>
      </p:sp>
    </p:spTree>
    <p:extLst>
      <p:ext uri="{BB962C8B-B14F-4D97-AF65-F5344CB8AC3E}">
        <p14:creationId xmlns:p14="http://schemas.microsoft.com/office/powerpoint/2010/main" val="236709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803EDE7-EABC-4780-8E9E-51CF3784E4C6}"/>
              </a:ext>
            </a:extLst>
          </p:cNvPr>
          <p:cNvSpPr>
            <a:spLocks noGrp="1"/>
          </p:cNvSpPr>
          <p:nvPr>
            <p:ph type="pic" sz="quarter" idx="15" hasCustomPrompt="1"/>
          </p:nvPr>
        </p:nvSpPr>
        <p:spPr>
          <a:xfrm>
            <a:off x="0" y="0"/>
            <a:ext cx="6096000" cy="6858000"/>
          </a:xfrm>
          <a:prstGeom prst="rect">
            <a:avLst/>
          </a:prstGeom>
          <a:noFill/>
        </p:spPr>
        <p:txBody>
          <a:bodyPr anchor="ctr"/>
          <a:lstStyle>
            <a:lvl1pPr algn="ctr">
              <a:defRPr sz="1600" b="0" i="0">
                <a:latin typeface="Garamond" panose="02020404030301010803" pitchFamily="18" charset="0"/>
                <a:ea typeface="Garamond" panose="02020404030301010803" pitchFamily="18" charset="0"/>
                <a:cs typeface="Garamond" panose="02020404030301010803" pitchFamily="18" charset="0"/>
              </a:defRPr>
            </a:lvl1pPr>
          </a:lstStyle>
          <a:p>
            <a:r>
              <a:rPr lang="en-US" dirty="0"/>
              <a:t>Insert Image</a:t>
            </a:r>
          </a:p>
        </p:txBody>
      </p:sp>
      <p:sp>
        <p:nvSpPr>
          <p:cNvPr id="4" name="Picture Placeholder 2">
            <a:extLst>
              <a:ext uri="{FF2B5EF4-FFF2-40B4-BE49-F238E27FC236}">
                <a16:creationId xmlns:a16="http://schemas.microsoft.com/office/drawing/2014/main" id="{D2E0C2F8-6502-4780-ACA4-12878CC364B7}"/>
              </a:ext>
            </a:extLst>
          </p:cNvPr>
          <p:cNvSpPr>
            <a:spLocks noGrp="1"/>
          </p:cNvSpPr>
          <p:nvPr>
            <p:ph type="pic" sz="quarter" idx="16" hasCustomPrompt="1"/>
          </p:nvPr>
        </p:nvSpPr>
        <p:spPr>
          <a:xfrm>
            <a:off x="7819442" y="1717589"/>
            <a:ext cx="3097116" cy="3422822"/>
          </a:xfrm>
          <a:prstGeom prst="rect">
            <a:avLst/>
          </a:prstGeom>
          <a:noFill/>
        </p:spPr>
        <p:txBody>
          <a:bodyPr anchor="ctr"/>
          <a:lstStyle>
            <a:lvl1pPr algn="ctr">
              <a:defRPr sz="1600" b="0" i="0">
                <a:latin typeface="Garamond" panose="02020404030301010803" pitchFamily="18" charset="0"/>
                <a:ea typeface="Garamond" panose="02020404030301010803" pitchFamily="18" charset="0"/>
                <a:cs typeface="Garamond" panose="02020404030301010803" pitchFamily="18" charset="0"/>
              </a:defRPr>
            </a:lvl1pPr>
          </a:lstStyle>
          <a:p>
            <a:r>
              <a:rPr lang="en-US" dirty="0"/>
              <a:t>Insert Image</a:t>
            </a:r>
          </a:p>
        </p:txBody>
      </p:sp>
    </p:spTree>
    <p:extLst>
      <p:ext uri="{BB962C8B-B14F-4D97-AF65-F5344CB8AC3E}">
        <p14:creationId xmlns:p14="http://schemas.microsoft.com/office/powerpoint/2010/main" val="31974771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096001" y="1649412"/>
            <a:ext cx="4794250" cy="3559175"/>
          </a:xfrm>
          <a:prstGeom prst="rect">
            <a:avLst/>
          </a:prstGeom>
        </p:spPr>
        <p:txBody>
          <a:bodyPr/>
          <a:lstStyle/>
          <a:p>
            <a:endParaRPr lang="en-US"/>
          </a:p>
        </p:txBody>
      </p:sp>
      <p:sp>
        <p:nvSpPr>
          <p:cNvPr id="4" name="Picture Placeholder 2"/>
          <p:cNvSpPr>
            <a:spLocks noGrp="1"/>
          </p:cNvSpPr>
          <p:nvPr>
            <p:ph type="pic" sz="quarter" idx="11"/>
          </p:nvPr>
        </p:nvSpPr>
        <p:spPr>
          <a:xfrm>
            <a:off x="997529" y="1649412"/>
            <a:ext cx="4794250" cy="3559175"/>
          </a:xfrm>
          <a:prstGeom prst="rect">
            <a:avLst/>
          </a:prstGeom>
        </p:spPr>
        <p:txBody>
          <a:bodyPr/>
          <a:lstStyle/>
          <a:p>
            <a:endParaRPr lang="en-US"/>
          </a:p>
        </p:txBody>
      </p:sp>
    </p:spTree>
    <p:extLst>
      <p:ext uri="{BB962C8B-B14F-4D97-AF65-F5344CB8AC3E}">
        <p14:creationId xmlns:p14="http://schemas.microsoft.com/office/powerpoint/2010/main" val="32904161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953216" y="1856581"/>
            <a:ext cx="2313277" cy="3144838"/>
          </a:xfrm>
          <a:prstGeom prst="rect">
            <a:avLst/>
          </a:prstGeom>
        </p:spPr>
        <p:txBody>
          <a:bodyPr/>
          <a:lstStyle/>
          <a:p>
            <a:endParaRPr lang="en-US"/>
          </a:p>
        </p:txBody>
      </p:sp>
      <p:sp>
        <p:nvSpPr>
          <p:cNvPr id="4" name="Picture Placeholder 2"/>
          <p:cNvSpPr>
            <a:spLocks noGrp="1"/>
          </p:cNvSpPr>
          <p:nvPr>
            <p:ph type="pic" sz="quarter" idx="11"/>
          </p:nvPr>
        </p:nvSpPr>
        <p:spPr>
          <a:xfrm>
            <a:off x="7460889" y="1856581"/>
            <a:ext cx="2313277" cy="3144838"/>
          </a:xfrm>
          <a:prstGeom prst="rect">
            <a:avLst/>
          </a:prstGeom>
        </p:spPr>
        <p:txBody>
          <a:bodyPr/>
          <a:lstStyle/>
          <a:p>
            <a:endParaRPr lang="en-US" dirty="0"/>
          </a:p>
        </p:txBody>
      </p:sp>
      <p:sp>
        <p:nvSpPr>
          <p:cNvPr id="5" name="Picture Placeholder 2"/>
          <p:cNvSpPr>
            <a:spLocks noGrp="1"/>
          </p:cNvSpPr>
          <p:nvPr>
            <p:ph type="pic" sz="quarter" idx="12"/>
          </p:nvPr>
        </p:nvSpPr>
        <p:spPr>
          <a:xfrm>
            <a:off x="2445543" y="1856581"/>
            <a:ext cx="2313277" cy="1856437"/>
          </a:xfrm>
          <a:prstGeom prst="rect">
            <a:avLst/>
          </a:prstGeom>
        </p:spPr>
        <p:txBody>
          <a:bodyPr/>
          <a:lstStyle/>
          <a:p>
            <a:endParaRPr lang="en-US" dirty="0"/>
          </a:p>
        </p:txBody>
      </p:sp>
    </p:spTree>
    <p:extLst>
      <p:ext uri="{BB962C8B-B14F-4D97-AF65-F5344CB8AC3E}">
        <p14:creationId xmlns:p14="http://schemas.microsoft.com/office/powerpoint/2010/main" val="5582025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430481" y="1133475"/>
            <a:ext cx="2800350" cy="4591050"/>
          </a:xfrm>
          <a:prstGeom prst="rect">
            <a:avLst/>
          </a:prstGeom>
        </p:spPr>
        <p:txBody>
          <a:bodyPr/>
          <a:lstStyle/>
          <a:p>
            <a:endParaRPr lang="en-US"/>
          </a:p>
        </p:txBody>
      </p:sp>
      <p:sp>
        <p:nvSpPr>
          <p:cNvPr id="4" name="Picture Placeholder 2"/>
          <p:cNvSpPr>
            <a:spLocks noGrp="1"/>
          </p:cNvSpPr>
          <p:nvPr>
            <p:ph type="pic" sz="quarter" idx="11"/>
          </p:nvPr>
        </p:nvSpPr>
        <p:spPr>
          <a:xfrm>
            <a:off x="4383231" y="1133475"/>
            <a:ext cx="3962400" cy="2295525"/>
          </a:xfrm>
          <a:prstGeom prst="rect">
            <a:avLst/>
          </a:prstGeom>
        </p:spPr>
        <p:txBody>
          <a:bodyPr/>
          <a:lstStyle/>
          <a:p>
            <a:endParaRPr lang="en-US"/>
          </a:p>
        </p:txBody>
      </p:sp>
      <p:sp>
        <p:nvSpPr>
          <p:cNvPr id="5" name="Picture Placeholder 2"/>
          <p:cNvSpPr>
            <a:spLocks noGrp="1"/>
          </p:cNvSpPr>
          <p:nvPr>
            <p:ph type="pic" sz="quarter" idx="12"/>
          </p:nvPr>
        </p:nvSpPr>
        <p:spPr>
          <a:xfrm>
            <a:off x="8498031" y="1133475"/>
            <a:ext cx="1943100" cy="2295525"/>
          </a:xfrm>
          <a:prstGeom prst="rect">
            <a:avLst/>
          </a:prstGeom>
        </p:spPr>
        <p:txBody>
          <a:bodyPr/>
          <a:lstStyle/>
          <a:p>
            <a:endParaRPr lang="en-US"/>
          </a:p>
        </p:txBody>
      </p:sp>
      <p:sp>
        <p:nvSpPr>
          <p:cNvPr id="6" name="Picture Placeholder 2"/>
          <p:cNvSpPr>
            <a:spLocks noGrp="1"/>
          </p:cNvSpPr>
          <p:nvPr>
            <p:ph type="pic" sz="quarter" idx="13"/>
          </p:nvPr>
        </p:nvSpPr>
        <p:spPr>
          <a:xfrm>
            <a:off x="6669231" y="3629891"/>
            <a:ext cx="3771900" cy="2094634"/>
          </a:xfrm>
          <a:prstGeom prst="rect">
            <a:avLst/>
          </a:prstGeom>
        </p:spPr>
        <p:txBody>
          <a:bodyPr/>
          <a:lstStyle/>
          <a:p>
            <a:endParaRPr lang="en-US"/>
          </a:p>
        </p:txBody>
      </p:sp>
    </p:spTree>
    <p:extLst>
      <p:ext uri="{BB962C8B-B14F-4D97-AF65-F5344CB8AC3E}">
        <p14:creationId xmlns:p14="http://schemas.microsoft.com/office/powerpoint/2010/main" val="2335572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3" name="Picture Placeholder 3"/>
          <p:cNvSpPr>
            <a:spLocks noGrp="1"/>
          </p:cNvSpPr>
          <p:nvPr>
            <p:ph type="pic" sz="quarter" idx="22"/>
          </p:nvPr>
        </p:nvSpPr>
        <p:spPr>
          <a:xfrm>
            <a:off x="7341086" y="3187793"/>
            <a:ext cx="2908549" cy="1847088"/>
          </a:xfrm>
          <a:prstGeom prst="rect">
            <a:avLst/>
          </a:prstGeom>
          <a:noFill/>
        </p:spPr>
      </p:sp>
      <p:sp>
        <p:nvSpPr>
          <p:cNvPr id="4" name="Picture Placeholder 1"/>
          <p:cNvSpPr>
            <a:spLocks noGrp="1"/>
          </p:cNvSpPr>
          <p:nvPr>
            <p:ph type="pic" sz="quarter" idx="24"/>
          </p:nvPr>
        </p:nvSpPr>
        <p:spPr>
          <a:xfrm>
            <a:off x="1930377" y="3187793"/>
            <a:ext cx="2908549" cy="1847088"/>
          </a:xfrm>
          <a:prstGeom prst="rect">
            <a:avLst/>
          </a:prstGeom>
          <a:noFill/>
        </p:spPr>
      </p:sp>
      <p:sp>
        <p:nvSpPr>
          <p:cNvPr id="5" name="Picture Placeholder 2"/>
          <p:cNvSpPr>
            <a:spLocks noGrp="1"/>
          </p:cNvSpPr>
          <p:nvPr>
            <p:ph type="pic" sz="quarter" idx="23"/>
          </p:nvPr>
        </p:nvSpPr>
        <p:spPr>
          <a:xfrm>
            <a:off x="4452513" y="3544622"/>
            <a:ext cx="3281748" cy="2071116"/>
          </a:xfrm>
          <a:prstGeom prst="rect">
            <a:avLst/>
          </a:prstGeom>
          <a:noFill/>
        </p:spPr>
      </p:sp>
    </p:spTree>
    <p:extLst>
      <p:ext uri="{BB962C8B-B14F-4D97-AF65-F5344CB8AC3E}">
        <p14:creationId xmlns:p14="http://schemas.microsoft.com/office/powerpoint/2010/main" val="23735844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F5878B15-DFA0-4D02-95B1-1FCBD91F6015}"/>
              </a:ext>
            </a:extLst>
          </p:cNvPr>
          <p:cNvSpPr>
            <a:spLocks noGrp="1"/>
          </p:cNvSpPr>
          <p:nvPr>
            <p:ph type="pic" sz="quarter" idx="10"/>
          </p:nvPr>
        </p:nvSpPr>
        <p:spPr>
          <a:xfrm>
            <a:off x="2458257" y="1555124"/>
            <a:ext cx="2305317" cy="3747752"/>
          </a:xfrm>
          <a:custGeom>
            <a:avLst/>
            <a:gdLst>
              <a:gd name="connsiteX0" fmla="*/ 384227 w 2305317"/>
              <a:gd name="connsiteY0" fmla="*/ 0 h 3747752"/>
              <a:gd name="connsiteX1" fmla="*/ 2305317 w 2305317"/>
              <a:gd name="connsiteY1" fmla="*/ 0 h 3747752"/>
              <a:gd name="connsiteX2" fmla="*/ 2305317 w 2305317"/>
              <a:gd name="connsiteY2" fmla="*/ 3747752 h 3747752"/>
              <a:gd name="connsiteX3" fmla="*/ 0 w 2305317"/>
              <a:gd name="connsiteY3" fmla="*/ 3747752 h 3747752"/>
              <a:gd name="connsiteX4" fmla="*/ 0 w 2305317"/>
              <a:gd name="connsiteY4" fmla="*/ 384227 h 3747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5317" h="3747752">
                <a:moveTo>
                  <a:pt x="384227" y="0"/>
                </a:moveTo>
                <a:lnTo>
                  <a:pt x="2305317" y="0"/>
                </a:lnTo>
                <a:lnTo>
                  <a:pt x="2305317" y="3747752"/>
                </a:lnTo>
                <a:lnTo>
                  <a:pt x="0" y="3747752"/>
                </a:lnTo>
                <a:lnTo>
                  <a:pt x="0" y="384227"/>
                </a:lnTo>
                <a:close/>
              </a:path>
            </a:pathLst>
          </a:custGeom>
        </p:spPr>
        <p:txBody>
          <a:bodyPr wrap="square">
            <a:noAutofit/>
          </a:bodyPr>
          <a:lstStyle/>
          <a:p>
            <a:endParaRPr lang="en-US" dirty="0"/>
          </a:p>
        </p:txBody>
      </p:sp>
      <p:sp>
        <p:nvSpPr>
          <p:cNvPr id="4" name="Picture Placeholder 10">
            <a:extLst>
              <a:ext uri="{FF2B5EF4-FFF2-40B4-BE49-F238E27FC236}">
                <a16:creationId xmlns:a16="http://schemas.microsoft.com/office/drawing/2014/main" id="{8D409D0E-E669-41B1-A576-1B8A02294D9C}"/>
              </a:ext>
            </a:extLst>
          </p:cNvPr>
          <p:cNvSpPr>
            <a:spLocks noGrp="1"/>
          </p:cNvSpPr>
          <p:nvPr>
            <p:ph type="pic" sz="quarter" idx="11"/>
          </p:nvPr>
        </p:nvSpPr>
        <p:spPr>
          <a:xfrm>
            <a:off x="4866067" y="1555124"/>
            <a:ext cx="2459865" cy="3747752"/>
          </a:xfrm>
          <a:custGeom>
            <a:avLst/>
            <a:gdLst>
              <a:gd name="connsiteX0" fmla="*/ 0 w 2459865"/>
              <a:gd name="connsiteY0" fmla="*/ 0 h 3747752"/>
              <a:gd name="connsiteX1" fmla="*/ 2459865 w 2459865"/>
              <a:gd name="connsiteY1" fmla="*/ 0 h 3747752"/>
              <a:gd name="connsiteX2" fmla="*/ 2459865 w 2459865"/>
              <a:gd name="connsiteY2" fmla="*/ 3747752 h 3747752"/>
              <a:gd name="connsiteX3" fmla="*/ 0 w 2459865"/>
              <a:gd name="connsiteY3" fmla="*/ 3747752 h 3747752"/>
            </a:gdLst>
            <a:ahLst/>
            <a:cxnLst>
              <a:cxn ang="0">
                <a:pos x="connsiteX0" y="connsiteY0"/>
              </a:cxn>
              <a:cxn ang="0">
                <a:pos x="connsiteX1" y="connsiteY1"/>
              </a:cxn>
              <a:cxn ang="0">
                <a:pos x="connsiteX2" y="connsiteY2"/>
              </a:cxn>
              <a:cxn ang="0">
                <a:pos x="connsiteX3" y="connsiteY3"/>
              </a:cxn>
            </a:cxnLst>
            <a:rect l="l" t="t" r="r" b="b"/>
            <a:pathLst>
              <a:path w="2459865" h="3747752">
                <a:moveTo>
                  <a:pt x="0" y="0"/>
                </a:moveTo>
                <a:lnTo>
                  <a:pt x="2459865" y="0"/>
                </a:lnTo>
                <a:lnTo>
                  <a:pt x="2459865" y="3747752"/>
                </a:lnTo>
                <a:lnTo>
                  <a:pt x="0" y="3747752"/>
                </a:lnTo>
                <a:close/>
              </a:path>
            </a:pathLst>
          </a:custGeom>
        </p:spPr>
        <p:txBody>
          <a:bodyPr wrap="square">
            <a:noAutofit/>
          </a:bodyPr>
          <a:lstStyle/>
          <a:p>
            <a:endParaRPr lang="en-US"/>
          </a:p>
        </p:txBody>
      </p:sp>
      <p:sp>
        <p:nvSpPr>
          <p:cNvPr id="5" name="Picture Placeholder 13">
            <a:extLst>
              <a:ext uri="{FF2B5EF4-FFF2-40B4-BE49-F238E27FC236}">
                <a16:creationId xmlns:a16="http://schemas.microsoft.com/office/drawing/2014/main" id="{0533A6C6-4D27-4310-9C6F-7AEC88E0ECF2}"/>
              </a:ext>
            </a:extLst>
          </p:cNvPr>
          <p:cNvSpPr>
            <a:spLocks noGrp="1"/>
          </p:cNvSpPr>
          <p:nvPr>
            <p:ph type="pic" sz="quarter" idx="12"/>
          </p:nvPr>
        </p:nvSpPr>
        <p:spPr>
          <a:xfrm>
            <a:off x="7434866" y="1555124"/>
            <a:ext cx="2459865" cy="3747752"/>
          </a:xfrm>
          <a:custGeom>
            <a:avLst/>
            <a:gdLst>
              <a:gd name="connsiteX0" fmla="*/ 0 w 2459865"/>
              <a:gd name="connsiteY0" fmla="*/ 0 h 3747752"/>
              <a:gd name="connsiteX1" fmla="*/ 2459865 w 2459865"/>
              <a:gd name="connsiteY1" fmla="*/ 0 h 3747752"/>
              <a:gd name="connsiteX2" fmla="*/ 2459865 w 2459865"/>
              <a:gd name="connsiteY2" fmla="*/ 3747752 h 3747752"/>
              <a:gd name="connsiteX3" fmla="*/ 0 w 2459865"/>
              <a:gd name="connsiteY3" fmla="*/ 3747752 h 3747752"/>
            </a:gdLst>
            <a:ahLst/>
            <a:cxnLst>
              <a:cxn ang="0">
                <a:pos x="connsiteX0" y="connsiteY0"/>
              </a:cxn>
              <a:cxn ang="0">
                <a:pos x="connsiteX1" y="connsiteY1"/>
              </a:cxn>
              <a:cxn ang="0">
                <a:pos x="connsiteX2" y="connsiteY2"/>
              </a:cxn>
              <a:cxn ang="0">
                <a:pos x="connsiteX3" y="connsiteY3"/>
              </a:cxn>
            </a:cxnLst>
            <a:rect l="l" t="t" r="r" b="b"/>
            <a:pathLst>
              <a:path w="2459865" h="3747752">
                <a:moveTo>
                  <a:pt x="0" y="0"/>
                </a:moveTo>
                <a:lnTo>
                  <a:pt x="2459865" y="0"/>
                </a:lnTo>
                <a:lnTo>
                  <a:pt x="2459865" y="3747752"/>
                </a:lnTo>
                <a:lnTo>
                  <a:pt x="0" y="3747752"/>
                </a:lnTo>
                <a:close/>
              </a:path>
            </a:pathLst>
          </a:custGeom>
        </p:spPr>
        <p:txBody>
          <a:bodyPr wrap="square">
            <a:noAutofit/>
          </a:bodyPr>
          <a:lstStyle/>
          <a:p>
            <a:endParaRPr lang="en-US"/>
          </a:p>
        </p:txBody>
      </p:sp>
    </p:spTree>
    <p:extLst>
      <p:ext uri="{BB962C8B-B14F-4D97-AF65-F5344CB8AC3E}">
        <p14:creationId xmlns:p14="http://schemas.microsoft.com/office/powerpoint/2010/main" val="42925274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FDD4A4FC-AD9C-45F3-A9AD-B75E38397216}"/>
              </a:ext>
            </a:extLst>
          </p:cNvPr>
          <p:cNvSpPr>
            <a:spLocks noGrp="1"/>
          </p:cNvSpPr>
          <p:nvPr>
            <p:ph type="pic" sz="quarter" idx="10"/>
          </p:nvPr>
        </p:nvSpPr>
        <p:spPr>
          <a:xfrm>
            <a:off x="6096000" y="533400"/>
            <a:ext cx="4787900" cy="5429250"/>
          </a:xfrm>
          <a:prstGeom prst="rect">
            <a:avLst/>
          </a:prstGeom>
        </p:spPr>
        <p:txBody>
          <a:bodyPr/>
          <a:lstStyle/>
          <a:p>
            <a:endParaRPr lang="en-US"/>
          </a:p>
        </p:txBody>
      </p:sp>
      <p:sp>
        <p:nvSpPr>
          <p:cNvPr id="4" name="Picture Placeholder 5">
            <a:extLst>
              <a:ext uri="{FF2B5EF4-FFF2-40B4-BE49-F238E27FC236}">
                <a16:creationId xmlns:a16="http://schemas.microsoft.com/office/drawing/2014/main" id="{F8B78762-55FC-4E1E-BB73-53BE5F872FC8}"/>
              </a:ext>
            </a:extLst>
          </p:cNvPr>
          <p:cNvSpPr>
            <a:spLocks noGrp="1"/>
          </p:cNvSpPr>
          <p:nvPr>
            <p:ph type="pic" sz="quarter" idx="11"/>
          </p:nvPr>
        </p:nvSpPr>
        <p:spPr>
          <a:xfrm>
            <a:off x="736600" y="4152900"/>
            <a:ext cx="3873500" cy="1809750"/>
          </a:xfrm>
          <a:prstGeom prst="rect">
            <a:avLst/>
          </a:prstGeom>
        </p:spPr>
        <p:txBody>
          <a:bodyPr/>
          <a:lstStyle/>
          <a:p>
            <a:endParaRPr lang="en-US"/>
          </a:p>
        </p:txBody>
      </p:sp>
    </p:spTree>
    <p:extLst>
      <p:ext uri="{BB962C8B-B14F-4D97-AF65-F5344CB8AC3E}">
        <p14:creationId xmlns:p14="http://schemas.microsoft.com/office/powerpoint/2010/main" val="18552549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09650" y="952500"/>
            <a:ext cx="3276600" cy="4991100"/>
          </a:xfrm>
          <a:prstGeom prst="rect">
            <a:avLst/>
          </a:prstGeom>
        </p:spPr>
        <p:txBody>
          <a:bodyPr/>
          <a:lstStyle/>
          <a:p>
            <a:endParaRPr lang="en-US"/>
          </a:p>
        </p:txBody>
      </p:sp>
    </p:spTree>
    <p:extLst>
      <p:ext uri="{BB962C8B-B14F-4D97-AF65-F5344CB8AC3E}">
        <p14:creationId xmlns:p14="http://schemas.microsoft.com/office/powerpoint/2010/main" val="18501844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Picture Placeholder 2"/>
          <p:cNvSpPr>
            <a:spLocks noGrp="1"/>
          </p:cNvSpPr>
          <p:nvPr>
            <p:ph type="pic" sz="quarter" idx="11"/>
          </p:nvPr>
        </p:nvSpPr>
        <p:spPr>
          <a:xfrm>
            <a:off x="1295400" y="3651662"/>
            <a:ext cx="3448050" cy="3206338"/>
          </a:xfrm>
          <a:prstGeom prst="rect">
            <a:avLst/>
          </a:prstGeom>
        </p:spPr>
        <p:txBody>
          <a:bodyPr/>
          <a:lstStyle/>
          <a:p>
            <a:endParaRPr lang="en-US"/>
          </a:p>
        </p:txBody>
      </p:sp>
      <p:sp>
        <p:nvSpPr>
          <p:cNvPr id="5" name="Picture Placeholder 2"/>
          <p:cNvSpPr>
            <a:spLocks noGrp="1"/>
          </p:cNvSpPr>
          <p:nvPr>
            <p:ph type="pic" sz="quarter" idx="10"/>
          </p:nvPr>
        </p:nvSpPr>
        <p:spPr>
          <a:xfrm>
            <a:off x="4933950" y="4513366"/>
            <a:ext cx="3448050" cy="2344634"/>
          </a:xfrm>
          <a:prstGeom prst="rect">
            <a:avLst/>
          </a:prstGeom>
        </p:spPr>
        <p:txBody>
          <a:bodyPr/>
          <a:lstStyle/>
          <a:p>
            <a:endParaRPr lang="en-US"/>
          </a:p>
        </p:txBody>
      </p:sp>
      <p:sp>
        <p:nvSpPr>
          <p:cNvPr id="6" name="Picture Placeholder 2"/>
          <p:cNvSpPr>
            <a:spLocks noGrp="1"/>
          </p:cNvSpPr>
          <p:nvPr>
            <p:ph type="pic" sz="quarter" idx="12"/>
          </p:nvPr>
        </p:nvSpPr>
        <p:spPr>
          <a:xfrm>
            <a:off x="4933950" y="1257300"/>
            <a:ext cx="3448050" cy="3086100"/>
          </a:xfrm>
          <a:prstGeom prst="rect">
            <a:avLst/>
          </a:prstGeom>
        </p:spPr>
        <p:txBody>
          <a:bodyPr/>
          <a:lstStyle/>
          <a:p>
            <a:endParaRPr lang="en-US"/>
          </a:p>
        </p:txBody>
      </p:sp>
    </p:spTree>
    <p:extLst>
      <p:ext uri="{BB962C8B-B14F-4D97-AF65-F5344CB8AC3E}">
        <p14:creationId xmlns:p14="http://schemas.microsoft.com/office/powerpoint/2010/main" val="416945358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794695" y="421983"/>
            <a:ext cx="4403139" cy="2869858"/>
          </a:xfrm>
          <a:prstGeom prst="rect">
            <a:avLst/>
          </a:prstGeom>
        </p:spPr>
        <p:txBody>
          <a:bodyPr/>
          <a:lstStyle/>
          <a:p>
            <a:endParaRPr lang="en-US"/>
          </a:p>
        </p:txBody>
      </p:sp>
      <p:sp>
        <p:nvSpPr>
          <p:cNvPr id="4" name="Picture Placeholder 2"/>
          <p:cNvSpPr>
            <a:spLocks noGrp="1"/>
          </p:cNvSpPr>
          <p:nvPr>
            <p:ph type="pic" sz="quarter" idx="11"/>
          </p:nvPr>
        </p:nvSpPr>
        <p:spPr>
          <a:xfrm>
            <a:off x="6794695" y="3601281"/>
            <a:ext cx="4403139" cy="2869858"/>
          </a:xfrm>
          <a:prstGeom prst="rect">
            <a:avLst/>
          </a:prstGeom>
        </p:spPr>
        <p:txBody>
          <a:bodyPr/>
          <a:lstStyle/>
          <a:p>
            <a:endParaRPr lang="en-US"/>
          </a:p>
        </p:txBody>
      </p:sp>
    </p:spTree>
    <p:extLst>
      <p:ext uri="{BB962C8B-B14F-4D97-AF65-F5344CB8AC3E}">
        <p14:creationId xmlns:p14="http://schemas.microsoft.com/office/powerpoint/2010/main" val="34569656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984250" y="806450"/>
            <a:ext cx="10223500" cy="5245100"/>
          </a:xfrm>
          <a:prstGeom prst="rect">
            <a:avLst/>
          </a:prstGeom>
        </p:spPr>
        <p:txBody>
          <a:bodyPr/>
          <a:lstStyle/>
          <a:p>
            <a:endParaRPr lang="en-US"/>
          </a:p>
        </p:txBody>
      </p:sp>
    </p:spTree>
    <p:extLst>
      <p:ext uri="{BB962C8B-B14F-4D97-AF65-F5344CB8AC3E}">
        <p14:creationId xmlns:p14="http://schemas.microsoft.com/office/powerpoint/2010/main" val="365822448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2" name="Picture Placeholder 13"/>
          <p:cNvSpPr>
            <a:spLocks noGrp="1"/>
          </p:cNvSpPr>
          <p:nvPr>
            <p:ph type="pic" sz="quarter" idx="22"/>
          </p:nvPr>
        </p:nvSpPr>
        <p:spPr>
          <a:xfrm>
            <a:off x="1901161" y="1707043"/>
            <a:ext cx="1952030" cy="3411367"/>
          </a:xfrm>
          <a:prstGeom prst="rect">
            <a:avLst/>
          </a:prstGeom>
          <a:noFill/>
          <a:effectLst/>
        </p:spPr>
        <p:txBody>
          <a:bodyPr>
            <a:normAutofit/>
          </a:bodyPr>
          <a:lstStyle>
            <a:lvl1pPr marL="0" indent="0">
              <a:buNone/>
              <a:defRPr sz="13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410027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Picture Placeholder 1"/>
          <p:cNvSpPr>
            <a:spLocks noGrp="1"/>
          </p:cNvSpPr>
          <p:nvPr>
            <p:ph type="pic" sz="quarter" idx="19"/>
          </p:nvPr>
        </p:nvSpPr>
        <p:spPr>
          <a:xfrm>
            <a:off x="1348958" y="5355771"/>
            <a:ext cx="1939959" cy="3532202"/>
          </a:xfrm>
          <a:prstGeom prst="rect">
            <a:avLst/>
          </a:prstGeom>
          <a:noFill/>
        </p:spPr>
      </p:sp>
      <p:sp>
        <p:nvSpPr>
          <p:cNvPr id="3" name="Picture Placeholder 2"/>
          <p:cNvSpPr>
            <a:spLocks noGrp="1"/>
          </p:cNvSpPr>
          <p:nvPr>
            <p:ph type="pic" sz="quarter" idx="21"/>
          </p:nvPr>
        </p:nvSpPr>
        <p:spPr>
          <a:xfrm>
            <a:off x="3993366" y="3933371"/>
            <a:ext cx="1939959" cy="3544145"/>
          </a:xfrm>
          <a:prstGeom prst="rect">
            <a:avLst/>
          </a:prstGeom>
          <a:noFill/>
        </p:spPr>
      </p:sp>
      <p:sp>
        <p:nvSpPr>
          <p:cNvPr id="4" name="Picture Placeholder 3"/>
          <p:cNvSpPr>
            <a:spLocks noGrp="1"/>
          </p:cNvSpPr>
          <p:nvPr>
            <p:ph type="pic" sz="quarter" idx="22"/>
          </p:nvPr>
        </p:nvSpPr>
        <p:spPr>
          <a:xfrm>
            <a:off x="6665070" y="5355771"/>
            <a:ext cx="1939959" cy="3532202"/>
          </a:xfrm>
          <a:prstGeom prst="rect">
            <a:avLst/>
          </a:prstGeom>
          <a:noFill/>
        </p:spPr>
      </p:sp>
      <p:sp>
        <p:nvSpPr>
          <p:cNvPr id="5" name="Picture Placeholder 4"/>
          <p:cNvSpPr>
            <a:spLocks noGrp="1"/>
          </p:cNvSpPr>
          <p:nvPr>
            <p:ph type="pic" sz="quarter" idx="23"/>
          </p:nvPr>
        </p:nvSpPr>
        <p:spPr>
          <a:xfrm>
            <a:off x="9323126" y="3933371"/>
            <a:ext cx="1939959" cy="3544145"/>
          </a:xfrm>
          <a:prstGeom prst="rect">
            <a:avLst/>
          </a:prstGeom>
          <a:noFill/>
        </p:spPr>
      </p:sp>
    </p:spTree>
    <p:extLst>
      <p:ext uri="{BB962C8B-B14F-4D97-AF65-F5344CB8AC3E}">
        <p14:creationId xmlns:p14="http://schemas.microsoft.com/office/powerpoint/2010/main" val="2270988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3" name="Freeform: Shape 5">
            <a:extLst>
              <a:ext uri="{FF2B5EF4-FFF2-40B4-BE49-F238E27FC236}">
                <a16:creationId xmlns:a16="http://schemas.microsoft.com/office/drawing/2014/main" id="{864265C5-2B95-4C50-AE6E-7273B3F62C46}"/>
              </a:ext>
            </a:extLst>
          </p:cNvPr>
          <p:cNvSpPr>
            <a:spLocks noGrp="1"/>
          </p:cNvSpPr>
          <p:nvPr>
            <p:ph type="pic" sz="quarter" idx="10"/>
          </p:nvPr>
        </p:nvSpPr>
        <p:spPr>
          <a:xfrm>
            <a:off x="0" y="2447925"/>
            <a:ext cx="4848224" cy="4410075"/>
          </a:xfrm>
          <a:custGeom>
            <a:avLst/>
            <a:gdLst>
              <a:gd name="connsiteX0" fmla="*/ 0 w 4848224"/>
              <a:gd name="connsiteY0" fmla="*/ 0 h 4410075"/>
              <a:gd name="connsiteX1" fmla="*/ 4848224 w 4848224"/>
              <a:gd name="connsiteY1" fmla="*/ 0 h 4410075"/>
              <a:gd name="connsiteX2" fmla="*/ 4848224 w 4848224"/>
              <a:gd name="connsiteY2" fmla="*/ 4410075 h 4410075"/>
              <a:gd name="connsiteX3" fmla="*/ 0 w 4848224"/>
              <a:gd name="connsiteY3" fmla="*/ 4410075 h 4410075"/>
            </a:gdLst>
            <a:ahLst/>
            <a:cxnLst>
              <a:cxn ang="0">
                <a:pos x="connsiteX0" y="connsiteY0"/>
              </a:cxn>
              <a:cxn ang="0">
                <a:pos x="connsiteX1" y="connsiteY1"/>
              </a:cxn>
              <a:cxn ang="0">
                <a:pos x="connsiteX2" y="connsiteY2"/>
              </a:cxn>
              <a:cxn ang="0">
                <a:pos x="connsiteX3" y="connsiteY3"/>
              </a:cxn>
            </a:cxnLst>
            <a:rect l="l" t="t" r="r" b="b"/>
            <a:pathLst>
              <a:path w="4848224" h="4410075">
                <a:moveTo>
                  <a:pt x="0" y="0"/>
                </a:moveTo>
                <a:lnTo>
                  <a:pt x="4848224" y="0"/>
                </a:lnTo>
                <a:lnTo>
                  <a:pt x="4848224" y="4410075"/>
                </a:lnTo>
                <a:lnTo>
                  <a:pt x="0" y="4410075"/>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163265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3" name="Freeform: Shape 12">
            <a:extLst>
              <a:ext uri="{FF2B5EF4-FFF2-40B4-BE49-F238E27FC236}">
                <a16:creationId xmlns:a16="http://schemas.microsoft.com/office/drawing/2014/main" id="{B60AF151-E11B-45C8-A506-3F8A8AD00FEF}"/>
              </a:ext>
            </a:extLst>
          </p:cNvPr>
          <p:cNvSpPr>
            <a:spLocks noGrp="1"/>
          </p:cNvSpPr>
          <p:nvPr>
            <p:ph type="pic" sz="quarter" idx="10"/>
          </p:nvPr>
        </p:nvSpPr>
        <p:spPr>
          <a:xfrm>
            <a:off x="3866035" y="-1108075"/>
            <a:ext cx="4428152" cy="5003387"/>
          </a:xfrm>
          <a:custGeom>
            <a:avLst/>
            <a:gdLst>
              <a:gd name="connsiteX0" fmla="*/ 1663023 w 4428152"/>
              <a:gd name="connsiteY0" fmla="*/ 102 h 5003387"/>
              <a:gd name="connsiteX1" fmla="*/ 1837626 w 4428152"/>
              <a:gd name="connsiteY1" fmla="*/ 85887 h 5003387"/>
              <a:gd name="connsiteX2" fmla="*/ 4388925 w 4428152"/>
              <a:gd name="connsiteY2" fmla="*/ 3618775 h 5003387"/>
              <a:gd name="connsiteX3" fmla="*/ 4342266 w 4428152"/>
              <a:gd name="connsiteY3" fmla="*/ 3907984 h 5003387"/>
              <a:gd name="connsiteX4" fmla="*/ 2879735 w 4428152"/>
              <a:gd name="connsiteY4" fmla="*/ 4964160 h 5003387"/>
              <a:gd name="connsiteX5" fmla="*/ 2590526 w 4428152"/>
              <a:gd name="connsiteY5" fmla="*/ 4917501 h 5003387"/>
              <a:gd name="connsiteX6" fmla="*/ 39227 w 4428152"/>
              <a:gd name="connsiteY6" fmla="*/ 1384612 h 5003387"/>
              <a:gd name="connsiteX7" fmla="*/ 85887 w 4428152"/>
              <a:gd name="connsiteY7" fmla="*/ 1095403 h 5003387"/>
              <a:gd name="connsiteX8" fmla="*/ 1548417 w 4428152"/>
              <a:gd name="connsiteY8" fmla="*/ 39227 h 5003387"/>
              <a:gd name="connsiteX9" fmla="*/ 1663023 w 4428152"/>
              <a:gd name="connsiteY9" fmla="*/ 102 h 5003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8152" h="5003387">
                <a:moveTo>
                  <a:pt x="1663023" y="102"/>
                </a:moveTo>
                <a:cubicBezTo>
                  <a:pt x="1729487" y="-1979"/>
                  <a:pt x="1795765" y="27919"/>
                  <a:pt x="1837626" y="85887"/>
                </a:cubicBezTo>
                <a:lnTo>
                  <a:pt x="4388925" y="3618775"/>
                </a:lnTo>
                <a:cubicBezTo>
                  <a:pt x="4455904" y="3711523"/>
                  <a:pt x="4435014" y="3841006"/>
                  <a:pt x="4342266" y="3907984"/>
                </a:cubicBezTo>
                <a:lnTo>
                  <a:pt x="2879735" y="4964160"/>
                </a:lnTo>
                <a:cubicBezTo>
                  <a:pt x="2786988" y="5031139"/>
                  <a:pt x="2657505" y="5010249"/>
                  <a:pt x="2590526" y="4917501"/>
                </a:cubicBezTo>
                <a:lnTo>
                  <a:pt x="39227" y="1384612"/>
                </a:lnTo>
                <a:cubicBezTo>
                  <a:pt x="-27751" y="1291864"/>
                  <a:pt x="-6861" y="1162382"/>
                  <a:pt x="85887" y="1095403"/>
                </a:cubicBezTo>
                <a:lnTo>
                  <a:pt x="1548417" y="39227"/>
                </a:lnTo>
                <a:cubicBezTo>
                  <a:pt x="1583198" y="14110"/>
                  <a:pt x="1623144" y="1350"/>
                  <a:pt x="1663023" y="102"/>
                </a:cubicBezTo>
                <a:close/>
              </a:path>
            </a:pathLst>
          </a:custGeom>
        </p:spPr>
        <p:txBody>
          <a:bodyPr wrap="square">
            <a:noAutofit/>
          </a:bodyPr>
          <a:lstStyle>
            <a:lvl1pPr>
              <a:defRPr sz="1200"/>
            </a:lvl1pPr>
          </a:lstStyle>
          <a:p>
            <a:endParaRPr lang="en-US"/>
          </a:p>
        </p:txBody>
      </p:sp>
      <p:sp>
        <p:nvSpPr>
          <p:cNvPr id="4" name="Freeform: Shape 11">
            <a:extLst>
              <a:ext uri="{FF2B5EF4-FFF2-40B4-BE49-F238E27FC236}">
                <a16:creationId xmlns:a16="http://schemas.microsoft.com/office/drawing/2014/main" id="{43EC2086-1992-46F5-A4AE-4EA344B04B29}"/>
              </a:ext>
            </a:extLst>
          </p:cNvPr>
          <p:cNvSpPr>
            <a:spLocks noGrp="1"/>
          </p:cNvSpPr>
          <p:nvPr>
            <p:ph type="pic" sz="quarter" idx="11"/>
          </p:nvPr>
        </p:nvSpPr>
        <p:spPr>
          <a:xfrm>
            <a:off x="7035458" y="-1425784"/>
            <a:ext cx="4428151" cy="5003387"/>
          </a:xfrm>
          <a:custGeom>
            <a:avLst/>
            <a:gdLst>
              <a:gd name="connsiteX0" fmla="*/ 1663023 w 4428151"/>
              <a:gd name="connsiteY0" fmla="*/ 102 h 5003387"/>
              <a:gd name="connsiteX1" fmla="*/ 1837626 w 4428151"/>
              <a:gd name="connsiteY1" fmla="*/ 85887 h 5003387"/>
              <a:gd name="connsiteX2" fmla="*/ 4388925 w 4428151"/>
              <a:gd name="connsiteY2" fmla="*/ 3618775 h 5003387"/>
              <a:gd name="connsiteX3" fmla="*/ 4342265 w 4428151"/>
              <a:gd name="connsiteY3" fmla="*/ 3907984 h 5003387"/>
              <a:gd name="connsiteX4" fmla="*/ 2879735 w 4428151"/>
              <a:gd name="connsiteY4" fmla="*/ 4964160 h 5003387"/>
              <a:gd name="connsiteX5" fmla="*/ 2590526 w 4428151"/>
              <a:gd name="connsiteY5" fmla="*/ 4917501 h 5003387"/>
              <a:gd name="connsiteX6" fmla="*/ 39227 w 4428151"/>
              <a:gd name="connsiteY6" fmla="*/ 1384612 h 5003387"/>
              <a:gd name="connsiteX7" fmla="*/ 85887 w 4428151"/>
              <a:gd name="connsiteY7" fmla="*/ 1095403 h 5003387"/>
              <a:gd name="connsiteX8" fmla="*/ 1548417 w 4428151"/>
              <a:gd name="connsiteY8" fmla="*/ 39227 h 5003387"/>
              <a:gd name="connsiteX9" fmla="*/ 1663023 w 4428151"/>
              <a:gd name="connsiteY9" fmla="*/ 102 h 5003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8151" h="5003387">
                <a:moveTo>
                  <a:pt x="1663023" y="102"/>
                </a:moveTo>
                <a:cubicBezTo>
                  <a:pt x="1729487" y="-1979"/>
                  <a:pt x="1795764" y="27919"/>
                  <a:pt x="1837626" y="85887"/>
                </a:cubicBezTo>
                <a:lnTo>
                  <a:pt x="4388925" y="3618775"/>
                </a:lnTo>
                <a:cubicBezTo>
                  <a:pt x="4455903" y="3711523"/>
                  <a:pt x="4435013" y="3841006"/>
                  <a:pt x="4342265" y="3907984"/>
                </a:cubicBezTo>
                <a:lnTo>
                  <a:pt x="2879735" y="4964160"/>
                </a:lnTo>
                <a:cubicBezTo>
                  <a:pt x="2786987" y="5031139"/>
                  <a:pt x="2657505" y="5010249"/>
                  <a:pt x="2590526" y="4917501"/>
                </a:cubicBezTo>
                <a:lnTo>
                  <a:pt x="39227" y="1384612"/>
                </a:lnTo>
                <a:cubicBezTo>
                  <a:pt x="-27751" y="1291864"/>
                  <a:pt x="-6861" y="1162382"/>
                  <a:pt x="85887" y="1095403"/>
                </a:cubicBezTo>
                <a:lnTo>
                  <a:pt x="1548417" y="39227"/>
                </a:lnTo>
                <a:cubicBezTo>
                  <a:pt x="1583198" y="14110"/>
                  <a:pt x="1623144" y="1350"/>
                  <a:pt x="1663023" y="102"/>
                </a:cubicBezTo>
                <a:close/>
              </a:path>
            </a:pathLst>
          </a:custGeom>
        </p:spPr>
        <p:txBody>
          <a:bodyPr wrap="square">
            <a:noAutofit/>
          </a:bodyPr>
          <a:lstStyle>
            <a:lvl1pPr>
              <a:defRPr sz="1200"/>
            </a:lvl1pPr>
          </a:lstStyle>
          <a:p>
            <a:endParaRPr lang="en-US"/>
          </a:p>
        </p:txBody>
      </p:sp>
      <p:sp>
        <p:nvSpPr>
          <p:cNvPr id="5" name="Freeform: Shape 13">
            <a:extLst>
              <a:ext uri="{FF2B5EF4-FFF2-40B4-BE49-F238E27FC236}">
                <a16:creationId xmlns:a16="http://schemas.microsoft.com/office/drawing/2014/main" id="{F2980E0B-5E6A-4593-99D7-747532728B2D}"/>
              </a:ext>
            </a:extLst>
          </p:cNvPr>
          <p:cNvSpPr>
            <a:spLocks noGrp="1"/>
          </p:cNvSpPr>
          <p:nvPr>
            <p:ph type="pic" sz="quarter" idx="12"/>
          </p:nvPr>
        </p:nvSpPr>
        <p:spPr>
          <a:xfrm>
            <a:off x="7009136" y="3273249"/>
            <a:ext cx="4480793" cy="4978749"/>
          </a:xfrm>
          <a:custGeom>
            <a:avLst/>
            <a:gdLst>
              <a:gd name="connsiteX0" fmla="*/ 1635347 w 4480793"/>
              <a:gd name="connsiteY0" fmla="*/ 291 h 4978749"/>
              <a:gd name="connsiteX1" fmla="*/ 1811766 w 4480793"/>
              <a:gd name="connsiteY1" fmla="*/ 82278 h 4978749"/>
              <a:gd name="connsiteX2" fmla="*/ 4438906 w 4480793"/>
              <a:gd name="connsiteY2" fmla="*/ 3559139 h 4978749"/>
              <a:gd name="connsiteX3" fmla="*/ 4398515 w 4480793"/>
              <a:gd name="connsiteY3" fmla="*/ 3849290 h 4978749"/>
              <a:gd name="connsiteX4" fmla="*/ 2959179 w 4480793"/>
              <a:gd name="connsiteY4" fmla="*/ 4936862 h 4978749"/>
              <a:gd name="connsiteX5" fmla="*/ 2669028 w 4480793"/>
              <a:gd name="connsiteY5" fmla="*/ 4896471 h 4978749"/>
              <a:gd name="connsiteX6" fmla="*/ 41888 w 4480793"/>
              <a:gd name="connsiteY6" fmla="*/ 1419610 h 4978749"/>
              <a:gd name="connsiteX7" fmla="*/ 82279 w 4480793"/>
              <a:gd name="connsiteY7" fmla="*/ 1129460 h 4978749"/>
              <a:gd name="connsiteX8" fmla="*/ 1521615 w 4480793"/>
              <a:gd name="connsiteY8" fmla="*/ 41887 h 4978749"/>
              <a:gd name="connsiteX9" fmla="*/ 1635347 w 4480793"/>
              <a:gd name="connsiteY9" fmla="*/ 291 h 497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80793" h="4978749">
                <a:moveTo>
                  <a:pt x="1635347" y="291"/>
                </a:moveTo>
                <a:cubicBezTo>
                  <a:pt x="1701751" y="-3227"/>
                  <a:pt x="1768660" y="25230"/>
                  <a:pt x="1811766" y="82278"/>
                </a:cubicBezTo>
                <a:lnTo>
                  <a:pt x="4438906" y="3559139"/>
                </a:lnTo>
                <a:cubicBezTo>
                  <a:pt x="4507876" y="3650416"/>
                  <a:pt x="4489792" y="3780320"/>
                  <a:pt x="4398515" y="3849290"/>
                </a:cubicBezTo>
                <a:lnTo>
                  <a:pt x="2959179" y="4936862"/>
                </a:lnTo>
                <a:cubicBezTo>
                  <a:pt x="2867902" y="5005832"/>
                  <a:pt x="2737998" y="4987748"/>
                  <a:pt x="2669028" y="4896471"/>
                </a:cubicBezTo>
                <a:lnTo>
                  <a:pt x="41888" y="1419610"/>
                </a:lnTo>
                <a:cubicBezTo>
                  <a:pt x="-27082" y="1328333"/>
                  <a:pt x="-8998" y="1198429"/>
                  <a:pt x="82279" y="1129460"/>
                </a:cubicBezTo>
                <a:lnTo>
                  <a:pt x="1521615" y="41887"/>
                </a:lnTo>
                <a:cubicBezTo>
                  <a:pt x="1555844" y="16023"/>
                  <a:pt x="1595505" y="2402"/>
                  <a:pt x="1635347" y="291"/>
                </a:cubicBezTo>
                <a:close/>
              </a:path>
            </a:pathLst>
          </a:custGeom>
        </p:spPr>
        <p:txBody>
          <a:bodyPr wrap="square">
            <a:noAutofit/>
          </a:bodyPr>
          <a:lstStyle>
            <a:lvl1pPr>
              <a:defRPr sz="1200"/>
            </a:lvl1pPr>
          </a:lstStyle>
          <a:p>
            <a:endParaRPr lang="en-US"/>
          </a:p>
        </p:txBody>
      </p:sp>
      <p:sp>
        <p:nvSpPr>
          <p:cNvPr id="6" name="Freeform: Shape 14">
            <a:extLst>
              <a:ext uri="{FF2B5EF4-FFF2-40B4-BE49-F238E27FC236}">
                <a16:creationId xmlns:a16="http://schemas.microsoft.com/office/drawing/2014/main" id="{3A9B8A8A-789F-4FDA-9228-01008C461992}"/>
              </a:ext>
            </a:extLst>
          </p:cNvPr>
          <p:cNvSpPr>
            <a:spLocks noGrp="1"/>
          </p:cNvSpPr>
          <p:nvPr>
            <p:ph type="pic" sz="quarter" idx="13"/>
          </p:nvPr>
        </p:nvSpPr>
        <p:spPr>
          <a:xfrm>
            <a:off x="10218271" y="2955542"/>
            <a:ext cx="4480793" cy="4978749"/>
          </a:xfrm>
          <a:custGeom>
            <a:avLst/>
            <a:gdLst>
              <a:gd name="connsiteX0" fmla="*/ 1635347 w 4480793"/>
              <a:gd name="connsiteY0" fmla="*/ 291 h 4978749"/>
              <a:gd name="connsiteX1" fmla="*/ 1811766 w 4480793"/>
              <a:gd name="connsiteY1" fmla="*/ 82278 h 4978749"/>
              <a:gd name="connsiteX2" fmla="*/ 4438906 w 4480793"/>
              <a:gd name="connsiteY2" fmla="*/ 3559139 h 4978749"/>
              <a:gd name="connsiteX3" fmla="*/ 4398515 w 4480793"/>
              <a:gd name="connsiteY3" fmla="*/ 3849290 h 4978749"/>
              <a:gd name="connsiteX4" fmla="*/ 2959179 w 4480793"/>
              <a:gd name="connsiteY4" fmla="*/ 4936862 h 4978749"/>
              <a:gd name="connsiteX5" fmla="*/ 2669028 w 4480793"/>
              <a:gd name="connsiteY5" fmla="*/ 4896471 h 4978749"/>
              <a:gd name="connsiteX6" fmla="*/ 41888 w 4480793"/>
              <a:gd name="connsiteY6" fmla="*/ 1419610 h 4978749"/>
              <a:gd name="connsiteX7" fmla="*/ 82279 w 4480793"/>
              <a:gd name="connsiteY7" fmla="*/ 1129459 h 4978749"/>
              <a:gd name="connsiteX8" fmla="*/ 1521615 w 4480793"/>
              <a:gd name="connsiteY8" fmla="*/ 41887 h 4978749"/>
              <a:gd name="connsiteX9" fmla="*/ 1635347 w 4480793"/>
              <a:gd name="connsiteY9" fmla="*/ 291 h 497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80793" h="4978749">
                <a:moveTo>
                  <a:pt x="1635347" y="291"/>
                </a:moveTo>
                <a:cubicBezTo>
                  <a:pt x="1701751" y="-3227"/>
                  <a:pt x="1768660" y="25230"/>
                  <a:pt x="1811766" y="82278"/>
                </a:cubicBezTo>
                <a:lnTo>
                  <a:pt x="4438906" y="3559139"/>
                </a:lnTo>
                <a:cubicBezTo>
                  <a:pt x="4507876" y="3650416"/>
                  <a:pt x="4489792" y="3780320"/>
                  <a:pt x="4398515" y="3849290"/>
                </a:cubicBezTo>
                <a:lnTo>
                  <a:pt x="2959179" y="4936862"/>
                </a:lnTo>
                <a:cubicBezTo>
                  <a:pt x="2867902" y="5005832"/>
                  <a:pt x="2737998" y="4987748"/>
                  <a:pt x="2669028" y="4896471"/>
                </a:cubicBezTo>
                <a:lnTo>
                  <a:pt x="41888" y="1419610"/>
                </a:lnTo>
                <a:cubicBezTo>
                  <a:pt x="-27082" y="1328333"/>
                  <a:pt x="-8998" y="1198429"/>
                  <a:pt x="82279" y="1129459"/>
                </a:cubicBezTo>
                <a:lnTo>
                  <a:pt x="1521615" y="41887"/>
                </a:lnTo>
                <a:cubicBezTo>
                  <a:pt x="1555844" y="16023"/>
                  <a:pt x="1595505" y="2402"/>
                  <a:pt x="1635347" y="291"/>
                </a:cubicBez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458432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3" name="Freeform: Shape 5">
            <a:extLst>
              <a:ext uri="{FF2B5EF4-FFF2-40B4-BE49-F238E27FC236}">
                <a16:creationId xmlns:a16="http://schemas.microsoft.com/office/drawing/2014/main" id="{DB2833A4-DA29-4C69-9ADE-93AD54B60AAA}"/>
              </a:ext>
            </a:extLst>
          </p:cNvPr>
          <p:cNvSpPr>
            <a:spLocks noGrp="1"/>
          </p:cNvSpPr>
          <p:nvPr>
            <p:ph type="pic" sz="quarter" idx="10"/>
          </p:nvPr>
        </p:nvSpPr>
        <p:spPr>
          <a:xfrm>
            <a:off x="1201267" y="1286608"/>
            <a:ext cx="3555950" cy="5571392"/>
          </a:xfrm>
          <a:custGeom>
            <a:avLst/>
            <a:gdLst>
              <a:gd name="connsiteX0" fmla="*/ 297989 w 3555950"/>
              <a:gd name="connsiteY0" fmla="*/ 0 h 5571392"/>
              <a:gd name="connsiteX1" fmla="*/ 3257961 w 3555950"/>
              <a:gd name="connsiteY1" fmla="*/ 0 h 5571392"/>
              <a:gd name="connsiteX2" fmla="*/ 3555950 w 3555950"/>
              <a:gd name="connsiteY2" fmla="*/ 297989 h 5571392"/>
              <a:gd name="connsiteX3" fmla="*/ 3555950 w 3555950"/>
              <a:gd name="connsiteY3" fmla="*/ 5571392 h 5571392"/>
              <a:gd name="connsiteX4" fmla="*/ 0 w 3555950"/>
              <a:gd name="connsiteY4" fmla="*/ 5571392 h 5571392"/>
              <a:gd name="connsiteX5" fmla="*/ 0 w 3555950"/>
              <a:gd name="connsiteY5" fmla="*/ 297989 h 5571392"/>
              <a:gd name="connsiteX6" fmla="*/ 297989 w 3555950"/>
              <a:gd name="connsiteY6" fmla="*/ 0 h 5571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55950" h="5571392">
                <a:moveTo>
                  <a:pt x="297989" y="0"/>
                </a:moveTo>
                <a:lnTo>
                  <a:pt x="3257961" y="0"/>
                </a:lnTo>
                <a:cubicBezTo>
                  <a:pt x="3422536" y="0"/>
                  <a:pt x="3555950" y="133414"/>
                  <a:pt x="3555950" y="297989"/>
                </a:cubicBezTo>
                <a:lnTo>
                  <a:pt x="3555950" y="5571392"/>
                </a:lnTo>
                <a:lnTo>
                  <a:pt x="0" y="5571392"/>
                </a:lnTo>
                <a:lnTo>
                  <a:pt x="0" y="297989"/>
                </a:lnTo>
                <a:cubicBezTo>
                  <a:pt x="0" y="133414"/>
                  <a:pt x="133414" y="0"/>
                  <a:pt x="297989" y="0"/>
                </a:cubicBez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36487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3" name="Freeform: Shape 12">
            <a:extLst>
              <a:ext uri="{FF2B5EF4-FFF2-40B4-BE49-F238E27FC236}">
                <a16:creationId xmlns:a16="http://schemas.microsoft.com/office/drawing/2014/main" id="{283DE94E-866E-481C-B25C-7CF1213774E5}"/>
              </a:ext>
            </a:extLst>
          </p:cNvPr>
          <p:cNvSpPr>
            <a:spLocks noGrp="1"/>
          </p:cNvSpPr>
          <p:nvPr>
            <p:ph type="pic" sz="quarter" idx="10"/>
          </p:nvPr>
        </p:nvSpPr>
        <p:spPr>
          <a:xfrm>
            <a:off x="5700200" y="-25905"/>
            <a:ext cx="5678969" cy="3774989"/>
          </a:xfrm>
          <a:custGeom>
            <a:avLst/>
            <a:gdLst>
              <a:gd name="connsiteX0" fmla="*/ 1871009 w 5678969"/>
              <a:gd name="connsiteY0" fmla="*/ 0 h 3774989"/>
              <a:gd name="connsiteX1" fmla="*/ 5678969 w 5678969"/>
              <a:gd name="connsiteY1" fmla="*/ 0 h 3774989"/>
              <a:gd name="connsiteX2" fmla="*/ 1980803 w 5678969"/>
              <a:gd name="connsiteY2" fmla="*/ 3698167 h 3774989"/>
              <a:gd name="connsiteX3" fmla="*/ 1609869 w 5678969"/>
              <a:gd name="connsiteY3" fmla="*/ 3698167 h 3774989"/>
              <a:gd name="connsiteX4" fmla="*/ 76824 w 5678969"/>
              <a:gd name="connsiteY4" fmla="*/ 2165121 h 3774989"/>
              <a:gd name="connsiteX5" fmla="*/ 76824 w 5678969"/>
              <a:gd name="connsiteY5" fmla="*/ 1794187 h 3774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78969" h="3774989">
                <a:moveTo>
                  <a:pt x="1871009" y="0"/>
                </a:moveTo>
                <a:lnTo>
                  <a:pt x="5678969" y="0"/>
                </a:lnTo>
                <a:lnTo>
                  <a:pt x="1980803" y="3698167"/>
                </a:lnTo>
                <a:cubicBezTo>
                  <a:pt x="1878373" y="3800597"/>
                  <a:pt x="1712300" y="3800597"/>
                  <a:pt x="1609869" y="3698167"/>
                </a:cubicBezTo>
                <a:lnTo>
                  <a:pt x="76824" y="2165121"/>
                </a:lnTo>
                <a:cubicBezTo>
                  <a:pt x="-25608" y="2062689"/>
                  <a:pt x="-25607" y="1896616"/>
                  <a:pt x="76824" y="1794187"/>
                </a:cubicBezTo>
                <a:close/>
              </a:path>
            </a:pathLst>
          </a:custGeom>
        </p:spPr>
        <p:txBody>
          <a:bodyPr wrap="square">
            <a:noAutofit/>
          </a:bodyPr>
          <a:lstStyle>
            <a:lvl1pPr>
              <a:defRPr sz="1200"/>
            </a:lvl1pPr>
          </a:lstStyle>
          <a:p>
            <a:endParaRPr lang="en-US"/>
          </a:p>
        </p:txBody>
      </p:sp>
      <p:sp>
        <p:nvSpPr>
          <p:cNvPr id="4" name="Freeform: Shape 10">
            <a:extLst>
              <a:ext uri="{FF2B5EF4-FFF2-40B4-BE49-F238E27FC236}">
                <a16:creationId xmlns:a16="http://schemas.microsoft.com/office/drawing/2014/main" id="{DCD117F2-9C43-4197-A9AB-392065F87EF8}"/>
              </a:ext>
            </a:extLst>
          </p:cNvPr>
          <p:cNvSpPr>
            <a:spLocks noGrp="1"/>
          </p:cNvSpPr>
          <p:nvPr>
            <p:ph type="pic" sz="quarter" idx="11"/>
          </p:nvPr>
        </p:nvSpPr>
        <p:spPr>
          <a:xfrm>
            <a:off x="6925627" y="1447452"/>
            <a:ext cx="5811693" cy="5811693"/>
          </a:xfrm>
          <a:custGeom>
            <a:avLst/>
            <a:gdLst>
              <a:gd name="connsiteX0" fmla="*/ 4016357 w 5811693"/>
              <a:gd name="connsiteY0" fmla="*/ 0 h 5811693"/>
              <a:gd name="connsiteX1" fmla="*/ 4201824 w 5811693"/>
              <a:gd name="connsiteY1" fmla="*/ 76823 h 5811693"/>
              <a:gd name="connsiteX2" fmla="*/ 5734871 w 5811693"/>
              <a:gd name="connsiteY2" fmla="*/ 1609870 h 5811693"/>
              <a:gd name="connsiteX3" fmla="*/ 5734871 w 5811693"/>
              <a:gd name="connsiteY3" fmla="*/ 1980804 h 5811693"/>
              <a:gd name="connsiteX4" fmla="*/ 1980804 w 5811693"/>
              <a:gd name="connsiteY4" fmla="*/ 5734870 h 5811693"/>
              <a:gd name="connsiteX5" fmla="*/ 1609870 w 5811693"/>
              <a:gd name="connsiteY5" fmla="*/ 5734870 h 5811693"/>
              <a:gd name="connsiteX6" fmla="*/ 76824 w 5811693"/>
              <a:gd name="connsiteY6" fmla="*/ 4201824 h 5811693"/>
              <a:gd name="connsiteX7" fmla="*/ 76824 w 5811693"/>
              <a:gd name="connsiteY7" fmla="*/ 3830890 h 5811693"/>
              <a:gd name="connsiteX8" fmla="*/ 3830890 w 5811693"/>
              <a:gd name="connsiteY8" fmla="*/ 76823 h 5811693"/>
              <a:gd name="connsiteX9" fmla="*/ 4016357 w 5811693"/>
              <a:gd name="connsiteY9" fmla="*/ 0 h 58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1693" h="5811693">
                <a:moveTo>
                  <a:pt x="4016357" y="0"/>
                </a:moveTo>
                <a:cubicBezTo>
                  <a:pt x="4083483" y="0"/>
                  <a:pt x="4150608" y="25608"/>
                  <a:pt x="4201824" y="76823"/>
                </a:cubicBezTo>
                <a:lnTo>
                  <a:pt x="5734871" y="1609870"/>
                </a:lnTo>
                <a:cubicBezTo>
                  <a:pt x="5837301" y="1712300"/>
                  <a:pt x="5837301" y="1878373"/>
                  <a:pt x="5734871" y="1980804"/>
                </a:cubicBezTo>
                <a:lnTo>
                  <a:pt x="1980804" y="5734870"/>
                </a:lnTo>
                <a:cubicBezTo>
                  <a:pt x="1878373" y="5837301"/>
                  <a:pt x="1712301" y="5837301"/>
                  <a:pt x="1609870" y="5734870"/>
                </a:cubicBezTo>
                <a:lnTo>
                  <a:pt x="76824" y="4201824"/>
                </a:lnTo>
                <a:cubicBezTo>
                  <a:pt x="-25607" y="4099393"/>
                  <a:pt x="-25607" y="3933321"/>
                  <a:pt x="76824" y="3830890"/>
                </a:cubicBezTo>
                <a:lnTo>
                  <a:pt x="3830890" y="76823"/>
                </a:lnTo>
                <a:cubicBezTo>
                  <a:pt x="3882106" y="25608"/>
                  <a:pt x="3949231" y="0"/>
                  <a:pt x="4016357" y="0"/>
                </a:cubicBezTo>
                <a:close/>
              </a:path>
            </a:pathLst>
          </a:custGeom>
        </p:spPr>
        <p:txBody>
          <a:bodyPr wrap="square">
            <a:noAutofit/>
          </a:bodyPr>
          <a:lstStyle>
            <a:lvl1pPr>
              <a:defRPr sz="1200"/>
            </a:lvl1pPr>
          </a:lstStyle>
          <a:p>
            <a:endParaRPr lang="en-US"/>
          </a:p>
        </p:txBody>
      </p:sp>
      <p:pic>
        <p:nvPicPr>
          <p:cNvPr id="5" name="Picture 4">
            <a:extLst>
              <a:ext uri="{FF2B5EF4-FFF2-40B4-BE49-F238E27FC236}">
                <a16:creationId xmlns:a16="http://schemas.microsoft.com/office/drawing/2014/main" id="{826FB311-3305-DD49-A3F5-85574D538C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2700000">
            <a:off x="8265965" y="1267989"/>
            <a:ext cx="3096351" cy="6209904"/>
          </a:xfrm>
          <a:prstGeom prst="rect">
            <a:avLst/>
          </a:prstGeom>
        </p:spPr>
      </p:pic>
      <p:pic>
        <p:nvPicPr>
          <p:cNvPr id="6" name="Picture 5">
            <a:extLst>
              <a:ext uri="{FF2B5EF4-FFF2-40B4-BE49-F238E27FC236}">
                <a16:creationId xmlns:a16="http://schemas.microsoft.com/office/drawing/2014/main" id="{7F8004A3-BBBC-AD41-8D86-965F1F9817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2700000">
            <a:off x="7059677" y="-2242069"/>
            <a:ext cx="3096351" cy="6209904"/>
          </a:xfrm>
          <a:prstGeom prst="rect">
            <a:avLst/>
          </a:prstGeom>
        </p:spPr>
      </p:pic>
    </p:spTree>
    <p:extLst>
      <p:ext uri="{BB962C8B-B14F-4D97-AF65-F5344CB8AC3E}">
        <p14:creationId xmlns:p14="http://schemas.microsoft.com/office/powerpoint/2010/main" val="1808888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3" name="Picture Placeholder 4"/>
          <p:cNvSpPr>
            <a:spLocks noGrp="1"/>
          </p:cNvSpPr>
          <p:nvPr>
            <p:ph type="pic" sz="quarter" idx="10"/>
          </p:nvPr>
        </p:nvSpPr>
        <p:spPr>
          <a:xfrm>
            <a:off x="0" y="0"/>
            <a:ext cx="12192000" cy="6046788"/>
          </a:xfrm>
          <a:prstGeom prst="rect">
            <a:avLst/>
          </a:prstGeom>
          <a:noFill/>
        </p:spPr>
        <p:txBody>
          <a:bodyPr/>
          <a:lstStyle/>
          <a:p>
            <a:endParaRPr lang="id-ID"/>
          </a:p>
        </p:txBody>
      </p:sp>
    </p:spTree>
    <p:extLst>
      <p:ext uri="{BB962C8B-B14F-4D97-AF65-F5344CB8AC3E}">
        <p14:creationId xmlns:p14="http://schemas.microsoft.com/office/powerpoint/2010/main" val="2604788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alpha val="78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30F56CB-D853-4AA7-B318-5982149319A0}"/>
              </a:ext>
            </a:extLst>
          </p:cNvPr>
          <p:cNvSpPr txBox="1"/>
          <p:nvPr userDrawn="1"/>
        </p:nvSpPr>
        <p:spPr>
          <a:xfrm>
            <a:off x="10592972" y="210788"/>
            <a:ext cx="1423502" cy="369296"/>
          </a:xfrm>
          <a:prstGeom prst="rect">
            <a:avLst/>
          </a:prstGeom>
          <a:noFill/>
        </p:spPr>
        <p:txBody>
          <a:bodyPr wrap="square" lIns="182843" tIns="91422" rIns="182843" bIns="91422" rtlCol="0">
            <a:spAutoFit/>
          </a:bodyPr>
          <a:lstStyle/>
          <a:p>
            <a:pPr algn="r"/>
            <a:r>
              <a:rPr lang="en-US" sz="1200" b="0" i="0" dirty="0">
                <a:solidFill>
                  <a:srgbClr val="FFFFFF"/>
                </a:solidFill>
                <a:latin typeface="Garamond" panose="02020404030301010803" pitchFamily="18" charset="0"/>
                <a:ea typeface="Lato" charset="0"/>
                <a:cs typeface="Lato" charset="0"/>
              </a:rPr>
              <a:t>page</a:t>
            </a:r>
            <a:r>
              <a:rPr lang="en-US" sz="1200" b="0" i="0" baseline="0" dirty="0">
                <a:solidFill>
                  <a:srgbClr val="FFFFFF"/>
                </a:solidFill>
                <a:latin typeface="Garamond" panose="02020404030301010803" pitchFamily="18" charset="0"/>
                <a:ea typeface="Lato" charset="0"/>
                <a:cs typeface="Lato" charset="0"/>
              </a:rPr>
              <a:t> </a:t>
            </a:r>
            <a:fld id="{260E2A6B-A809-4840-BF14-8648BC0BDF87}" type="slidenum">
              <a:rPr lang="id-ID" sz="1200" b="0" i="0" smtClean="0">
                <a:solidFill>
                  <a:srgbClr val="FFFFFF"/>
                </a:solidFill>
                <a:latin typeface="Garamond" panose="02020404030301010803" pitchFamily="18" charset="0"/>
                <a:ea typeface="Lato" charset="0"/>
                <a:cs typeface="Lato" charset="0"/>
              </a:rPr>
              <a:pPr algn="r"/>
              <a:t>‹#›</a:t>
            </a:fld>
            <a:endParaRPr lang="id-ID" sz="1200" b="0" i="0" dirty="0">
              <a:solidFill>
                <a:srgbClr val="FFFFFF"/>
              </a:solidFill>
              <a:latin typeface="Garamond" panose="02020404030301010803" pitchFamily="18" charset="0"/>
              <a:ea typeface="Lato" charset="0"/>
              <a:cs typeface="Lato" charset="0"/>
            </a:endParaRPr>
          </a:p>
        </p:txBody>
      </p:sp>
      <p:grpSp>
        <p:nvGrpSpPr>
          <p:cNvPr id="11" name="Group 10"/>
          <p:cNvGrpSpPr/>
          <p:nvPr userDrawn="1"/>
        </p:nvGrpSpPr>
        <p:grpSpPr>
          <a:xfrm>
            <a:off x="11582400" y="2911600"/>
            <a:ext cx="159853" cy="1105592"/>
            <a:chOff x="685800" y="2911600"/>
            <a:chExt cx="159853" cy="1105592"/>
          </a:xfrm>
        </p:grpSpPr>
        <p:sp>
          <p:nvSpPr>
            <p:cNvPr id="8" name="Freeform 346">
              <a:extLst>
                <a:ext uri="{FF2B5EF4-FFF2-40B4-BE49-F238E27FC236}">
                  <a16:creationId xmlns:a16="http://schemas.microsoft.com/office/drawing/2014/main" id="{0C7540CF-4AD2-4141-930C-69729210E7E6}"/>
                </a:ext>
              </a:extLst>
            </p:cNvPr>
            <p:cNvSpPr>
              <a:spLocks/>
            </p:cNvSpPr>
            <p:nvPr userDrawn="1"/>
          </p:nvSpPr>
          <p:spPr bwMode="auto">
            <a:xfrm>
              <a:off x="694505" y="3836766"/>
              <a:ext cx="142442" cy="180426"/>
            </a:xfrm>
            <a:custGeom>
              <a:avLst/>
              <a:gdLst>
                <a:gd name="T0" fmla="*/ 15 w 38"/>
                <a:gd name="T1" fmla="*/ 32 h 48"/>
                <a:gd name="T2" fmla="*/ 8 w 38"/>
                <a:gd name="T3" fmla="*/ 48 h 48"/>
                <a:gd name="T4" fmla="*/ 12 w 38"/>
                <a:gd name="T5" fmla="*/ 23 h 48"/>
                <a:gd name="T6" fmla="*/ 18 w 38"/>
                <a:gd name="T7" fmla="*/ 12 h 48"/>
                <a:gd name="T8" fmla="*/ 20 w 38"/>
                <a:gd name="T9" fmla="*/ 31 h 48"/>
                <a:gd name="T10" fmla="*/ 27 w 38"/>
                <a:gd name="T11" fmla="*/ 9 h 48"/>
                <a:gd name="T12" fmla="*/ 6 w 38"/>
                <a:gd name="T13" fmla="*/ 21 h 48"/>
                <a:gd name="T14" fmla="*/ 7 w 38"/>
                <a:gd name="T15" fmla="*/ 28 h 48"/>
                <a:gd name="T16" fmla="*/ 0 w 38"/>
                <a:gd name="T17" fmla="*/ 18 h 48"/>
                <a:gd name="T18" fmla="*/ 16 w 38"/>
                <a:gd name="T19" fmla="*/ 1 h 48"/>
                <a:gd name="T20" fmla="*/ 36 w 38"/>
                <a:gd name="T21" fmla="*/ 14 h 48"/>
                <a:gd name="T22" fmla="*/ 21 w 38"/>
                <a:gd name="T23" fmla="*/ 35 h 48"/>
                <a:gd name="T24" fmla="*/ 15 w 38"/>
                <a:gd name="T25"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48">
                  <a:moveTo>
                    <a:pt x="15" y="32"/>
                  </a:moveTo>
                  <a:cubicBezTo>
                    <a:pt x="14" y="39"/>
                    <a:pt x="12" y="45"/>
                    <a:pt x="8" y="48"/>
                  </a:cubicBezTo>
                  <a:cubicBezTo>
                    <a:pt x="7" y="38"/>
                    <a:pt x="10" y="31"/>
                    <a:pt x="12" y="23"/>
                  </a:cubicBezTo>
                  <a:cubicBezTo>
                    <a:pt x="9" y="19"/>
                    <a:pt x="12" y="10"/>
                    <a:pt x="18" y="12"/>
                  </a:cubicBezTo>
                  <a:cubicBezTo>
                    <a:pt x="25" y="15"/>
                    <a:pt x="12" y="29"/>
                    <a:pt x="20" y="31"/>
                  </a:cubicBezTo>
                  <a:cubicBezTo>
                    <a:pt x="29" y="32"/>
                    <a:pt x="33" y="15"/>
                    <a:pt x="27" y="9"/>
                  </a:cubicBezTo>
                  <a:cubicBezTo>
                    <a:pt x="19" y="1"/>
                    <a:pt x="4" y="9"/>
                    <a:pt x="6" y="21"/>
                  </a:cubicBezTo>
                  <a:cubicBezTo>
                    <a:pt x="6" y="24"/>
                    <a:pt x="9" y="24"/>
                    <a:pt x="7" y="28"/>
                  </a:cubicBezTo>
                  <a:cubicBezTo>
                    <a:pt x="2" y="27"/>
                    <a:pt x="0" y="23"/>
                    <a:pt x="0" y="18"/>
                  </a:cubicBezTo>
                  <a:cubicBezTo>
                    <a:pt x="0" y="9"/>
                    <a:pt x="8" y="2"/>
                    <a:pt x="16" y="1"/>
                  </a:cubicBezTo>
                  <a:cubicBezTo>
                    <a:pt x="26" y="0"/>
                    <a:pt x="35" y="5"/>
                    <a:pt x="36" y="14"/>
                  </a:cubicBezTo>
                  <a:cubicBezTo>
                    <a:pt x="38" y="25"/>
                    <a:pt x="32" y="36"/>
                    <a:pt x="21" y="35"/>
                  </a:cubicBezTo>
                  <a:cubicBezTo>
                    <a:pt x="19" y="35"/>
                    <a:pt x="17" y="34"/>
                    <a:pt x="15"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rgbClr val="000000"/>
                </a:solidFill>
              </a:endParaRPr>
            </a:p>
          </p:txBody>
        </p:sp>
        <p:sp>
          <p:nvSpPr>
            <p:cNvPr id="9" name="Freeform 370">
              <a:extLst>
                <a:ext uri="{FF2B5EF4-FFF2-40B4-BE49-F238E27FC236}">
                  <a16:creationId xmlns:a16="http://schemas.microsoft.com/office/drawing/2014/main" id="{EEBC8DE1-BAFD-4E40-B098-E1113FB1B227}"/>
                </a:ext>
              </a:extLst>
            </p:cNvPr>
            <p:cNvSpPr>
              <a:spLocks/>
            </p:cNvSpPr>
            <p:nvPr userDrawn="1"/>
          </p:nvSpPr>
          <p:spPr bwMode="auto">
            <a:xfrm>
              <a:off x="721410" y="3352209"/>
              <a:ext cx="88632" cy="158268"/>
            </a:xfrm>
            <a:custGeom>
              <a:avLst/>
              <a:gdLst>
                <a:gd name="T0" fmla="*/ 24 w 24"/>
                <a:gd name="T1" fmla="*/ 7 h 42"/>
                <a:gd name="T2" fmla="*/ 17 w 24"/>
                <a:gd name="T3" fmla="*/ 7 h 42"/>
                <a:gd name="T4" fmla="*/ 15 w 24"/>
                <a:gd name="T5" fmla="*/ 9 h 42"/>
                <a:gd name="T6" fmla="*/ 15 w 24"/>
                <a:gd name="T7" fmla="*/ 14 h 42"/>
                <a:gd name="T8" fmla="*/ 24 w 24"/>
                <a:gd name="T9" fmla="*/ 14 h 42"/>
                <a:gd name="T10" fmla="*/ 24 w 24"/>
                <a:gd name="T11" fmla="*/ 21 h 42"/>
                <a:gd name="T12" fmla="*/ 15 w 24"/>
                <a:gd name="T13" fmla="*/ 21 h 42"/>
                <a:gd name="T14" fmla="*/ 15 w 24"/>
                <a:gd name="T15" fmla="*/ 42 h 42"/>
                <a:gd name="T16" fmla="*/ 8 w 24"/>
                <a:gd name="T17" fmla="*/ 42 h 42"/>
                <a:gd name="T18" fmla="*/ 8 w 24"/>
                <a:gd name="T19" fmla="*/ 21 h 42"/>
                <a:gd name="T20" fmla="*/ 0 w 24"/>
                <a:gd name="T21" fmla="*/ 21 h 42"/>
                <a:gd name="T22" fmla="*/ 0 w 24"/>
                <a:gd name="T23" fmla="*/ 14 h 42"/>
                <a:gd name="T24" fmla="*/ 8 w 24"/>
                <a:gd name="T25" fmla="*/ 14 h 42"/>
                <a:gd name="T26" fmla="*/ 8 w 24"/>
                <a:gd name="T27" fmla="*/ 10 h 42"/>
                <a:gd name="T28" fmla="*/ 17 w 24"/>
                <a:gd name="T29" fmla="*/ 0 h 42"/>
                <a:gd name="T30" fmla="*/ 24 w 24"/>
                <a:gd name="T31" fmla="*/ 0 h 42"/>
                <a:gd name="T32" fmla="*/ 24 w 24"/>
                <a:gd name="T33"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42">
                  <a:moveTo>
                    <a:pt x="24" y="7"/>
                  </a:moveTo>
                  <a:cubicBezTo>
                    <a:pt x="17" y="7"/>
                    <a:pt x="17" y="7"/>
                    <a:pt x="17" y="7"/>
                  </a:cubicBezTo>
                  <a:cubicBezTo>
                    <a:pt x="16" y="7"/>
                    <a:pt x="15" y="8"/>
                    <a:pt x="15" y="9"/>
                  </a:cubicBezTo>
                  <a:cubicBezTo>
                    <a:pt x="15" y="14"/>
                    <a:pt x="15" y="14"/>
                    <a:pt x="15" y="14"/>
                  </a:cubicBezTo>
                  <a:cubicBezTo>
                    <a:pt x="24" y="14"/>
                    <a:pt x="24" y="14"/>
                    <a:pt x="24" y="14"/>
                  </a:cubicBezTo>
                  <a:cubicBezTo>
                    <a:pt x="24" y="21"/>
                    <a:pt x="24" y="21"/>
                    <a:pt x="24" y="21"/>
                  </a:cubicBezTo>
                  <a:cubicBezTo>
                    <a:pt x="15" y="21"/>
                    <a:pt x="15" y="21"/>
                    <a:pt x="15" y="21"/>
                  </a:cubicBezTo>
                  <a:cubicBezTo>
                    <a:pt x="15" y="42"/>
                    <a:pt x="15" y="42"/>
                    <a:pt x="15" y="42"/>
                  </a:cubicBezTo>
                  <a:cubicBezTo>
                    <a:pt x="8" y="42"/>
                    <a:pt x="8" y="42"/>
                    <a:pt x="8" y="42"/>
                  </a:cubicBezTo>
                  <a:cubicBezTo>
                    <a:pt x="8" y="21"/>
                    <a:pt x="8" y="21"/>
                    <a:pt x="8" y="21"/>
                  </a:cubicBezTo>
                  <a:cubicBezTo>
                    <a:pt x="0" y="21"/>
                    <a:pt x="0" y="21"/>
                    <a:pt x="0" y="21"/>
                  </a:cubicBezTo>
                  <a:cubicBezTo>
                    <a:pt x="0" y="14"/>
                    <a:pt x="0" y="14"/>
                    <a:pt x="0" y="14"/>
                  </a:cubicBezTo>
                  <a:cubicBezTo>
                    <a:pt x="8" y="14"/>
                    <a:pt x="8" y="14"/>
                    <a:pt x="8" y="14"/>
                  </a:cubicBezTo>
                  <a:cubicBezTo>
                    <a:pt x="8" y="10"/>
                    <a:pt x="8" y="10"/>
                    <a:pt x="8" y="10"/>
                  </a:cubicBezTo>
                  <a:cubicBezTo>
                    <a:pt x="8" y="4"/>
                    <a:pt x="12" y="0"/>
                    <a:pt x="17" y="0"/>
                  </a:cubicBezTo>
                  <a:cubicBezTo>
                    <a:pt x="24" y="0"/>
                    <a:pt x="24" y="0"/>
                    <a:pt x="24" y="0"/>
                  </a:cubicBezTo>
                  <a:lnTo>
                    <a:pt x="24"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rgbClr val="000000"/>
                </a:solidFill>
              </a:endParaRPr>
            </a:p>
          </p:txBody>
        </p:sp>
        <p:sp>
          <p:nvSpPr>
            <p:cNvPr id="10" name="Freeform 380">
              <a:extLst>
                <a:ext uri="{FF2B5EF4-FFF2-40B4-BE49-F238E27FC236}">
                  <a16:creationId xmlns:a16="http://schemas.microsoft.com/office/drawing/2014/main" id="{BD6C3B12-AB28-4C2D-B244-E2076A3517D9}"/>
                </a:ext>
              </a:extLst>
            </p:cNvPr>
            <p:cNvSpPr>
              <a:spLocks/>
            </p:cNvSpPr>
            <p:nvPr userDrawn="1"/>
          </p:nvSpPr>
          <p:spPr bwMode="auto">
            <a:xfrm>
              <a:off x="685800" y="2911600"/>
              <a:ext cx="159853" cy="129780"/>
            </a:xfrm>
            <a:custGeom>
              <a:avLst/>
              <a:gdLst>
                <a:gd name="T0" fmla="*/ 43 w 43"/>
                <a:gd name="T1" fmla="*/ 4 h 35"/>
                <a:gd name="T2" fmla="*/ 38 w 43"/>
                <a:gd name="T3" fmla="*/ 6 h 35"/>
                <a:gd name="T4" fmla="*/ 42 w 43"/>
                <a:gd name="T5" fmla="*/ 1 h 35"/>
                <a:gd name="T6" fmla="*/ 36 w 43"/>
                <a:gd name="T7" fmla="*/ 3 h 35"/>
                <a:gd name="T8" fmla="*/ 30 w 43"/>
                <a:gd name="T9" fmla="*/ 0 h 35"/>
                <a:gd name="T10" fmla="*/ 21 w 43"/>
                <a:gd name="T11" fmla="*/ 9 h 35"/>
                <a:gd name="T12" fmla="*/ 21 w 43"/>
                <a:gd name="T13" fmla="*/ 11 h 35"/>
                <a:gd name="T14" fmla="*/ 3 w 43"/>
                <a:gd name="T15" fmla="*/ 2 h 35"/>
                <a:gd name="T16" fmla="*/ 2 w 43"/>
                <a:gd name="T17" fmla="*/ 6 h 35"/>
                <a:gd name="T18" fmla="*/ 6 w 43"/>
                <a:gd name="T19" fmla="*/ 14 h 35"/>
                <a:gd name="T20" fmla="*/ 2 w 43"/>
                <a:gd name="T21" fmla="*/ 13 h 35"/>
                <a:gd name="T22" fmla="*/ 2 w 43"/>
                <a:gd name="T23" fmla="*/ 13 h 35"/>
                <a:gd name="T24" fmla="*/ 9 w 43"/>
                <a:gd name="T25" fmla="*/ 21 h 35"/>
                <a:gd name="T26" fmla="*/ 6 w 43"/>
                <a:gd name="T27" fmla="*/ 22 h 35"/>
                <a:gd name="T28" fmla="*/ 5 w 43"/>
                <a:gd name="T29" fmla="*/ 22 h 35"/>
                <a:gd name="T30" fmla="*/ 13 w 43"/>
                <a:gd name="T31" fmla="*/ 28 h 35"/>
                <a:gd name="T32" fmla="*/ 2 w 43"/>
                <a:gd name="T33" fmla="*/ 31 h 35"/>
                <a:gd name="T34" fmla="*/ 0 w 43"/>
                <a:gd name="T35" fmla="*/ 31 h 35"/>
                <a:gd name="T36" fmla="*/ 13 w 43"/>
                <a:gd name="T37" fmla="*/ 35 h 35"/>
                <a:gd name="T38" fmla="*/ 39 w 43"/>
                <a:gd name="T39" fmla="*/ 10 h 35"/>
                <a:gd name="T40" fmla="*/ 39 w 43"/>
                <a:gd name="T41" fmla="*/ 9 h 35"/>
                <a:gd name="T42" fmla="*/ 43 w 43"/>
                <a:gd name="T43"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35">
                  <a:moveTo>
                    <a:pt x="43" y="4"/>
                  </a:moveTo>
                  <a:cubicBezTo>
                    <a:pt x="41" y="5"/>
                    <a:pt x="40" y="6"/>
                    <a:pt x="38" y="6"/>
                  </a:cubicBezTo>
                  <a:cubicBezTo>
                    <a:pt x="40" y="5"/>
                    <a:pt x="41" y="3"/>
                    <a:pt x="42" y="1"/>
                  </a:cubicBezTo>
                  <a:cubicBezTo>
                    <a:pt x="40" y="2"/>
                    <a:pt x="38" y="3"/>
                    <a:pt x="36" y="3"/>
                  </a:cubicBezTo>
                  <a:cubicBezTo>
                    <a:pt x="35" y="1"/>
                    <a:pt x="32" y="0"/>
                    <a:pt x="30" y="0"/>
                  </a:cubicBezTo>
                  <a:cubicBezTo>
                    <a:pt x="25" y="0"/>
                    <a:pt x="21" y="4"/>
                    <a:pt x="21" y="9"/>
                  </a:cubicBezTo>
                  <a:cubicBezTo>
                    <a:pt x="21" y="10"/>
                    <a:pt x="21" y="10"/>
                    <a:pt x="21" y="11"/>
                  </a:cubicBezTo>
                  <a:cubicBezTo>
                    <a:pt x="14" y="11"/>
                    <a:pt x="7" y="7"/>
                    <a:pt x="3" y="2"/>
                  </a:cubicBezTo>
                  <a:cubicBezTo>
                    <a:pt x="2" y="3"/>
                    <a:pt x="2" y="5"/>
                    <a:pt x="2" y="6"/>
                  </a:cubicBezTo>
                  <a:cubicBezTo>
                    <a:pt x="2" y="9"/>
                    <a:pt x="3" y="12"/>
                    <a:pt x="6" y="14"/>
                  </a:cubicBezTo>
                  <a:cubicBezTo>
                    <a:pt x="4" y="14"/>
                    <a:pt x="3" y="13"/>
                    <a:pt x="2" y="13"/>
                  </a:cubicBezTo>
                  <a:cubicBezTo>
                    <a:pt x="2" y="13"/>
                    <a:pt x="2" y="13"/>
                    <a:pt x="2" y="13"/>
                  </a:cubicBezTo>
                  <a:cubicBezTo>
                    <a:pt x="2" y="17"/>
                    <a:pt x="5" y="21"/>
                    <a:pt x="9" y="21"/>
                  </a:cubicBezTo>
                  <a:cubicBezTo>
                    <a:pt x="8" y="22"/>
                    <a:pt x="7" y="22"/>
                    <a:pt x="6" y="22"/>
                  </a:cubicBezTo>
                  <a:cubicBezTo>
                    <a:pt x="6" y="22"/>
                    <a:pt x="5" y="22"/>
                    <a:pt x="5" y="22"/>
                  </a:cubicBezTo>
                  <a:cubicBezTo>
                    <a:pt x="6" y="25"/>
                    <a:pt x="9" y="28"/>
                    <a:pt x="13" y="28"/>
                  </a:cubicBezTo>
                  <a:cubicBezTo>
                    <a:pt x="10" y="30"/>
                    <a:pt x="6" y="31"/>
                    <a:pt x="2" y="31"/>
                  </a:cubicBezTo>
                  <a:cubicBezTo>
                    <a:pt x="1" y="31"/>
                    <a:pt x="1" y="31"/>
                    <a:pt x="0" y="31"/>
                  </a:cubicBezTo>
                  <a:cubicBezTo>
                    <a:pt x="4" y="34"/>
                    <a:pt x="8" y="35"/>
                    <a:pt x="13" y="35"/>
                  </a:cubicBezTo>
                  <a:cubicBezTo>
                    <a:pt x="30" y="35"/>
                    <a:pt x="39" y="22"/>
                    <a:pt x="39" y="10"/>
                  </a:cubicBezTo>
                  <a:cubicBezTo>
                    <a:pt x="39" y="10"/>
                    <a:pt x="39" y="9"/>
                    <a:pt x="39" y="9"/>
                  </a:cubicBezTo>
                  <a:cubicBezTo>
                    <a:pt x="40" y="8"/>
                    <a:pt x="42" y="6"/>
                    <a:pt x="43"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rgbClr val="000000"/>
                </a:solidFill>
              </a:endParaRPr>
            </a:p>
          </p:txBody>
        </p:sp>
      </p:grpSp>
    </p:spTree>
    <p:extLst>
      <p:ext uri="{BB962C8B-B14F-4D97-AF65-F5344CB8AC3E}">
        <p14:creationId xmlns:p14="http://schemas.microsoft.com/office/powerpoint/2010/main" val="3533778798"/>
      </p:ext>
    </p:extLst>
  </p:cSld>
  <p:clrMap bg1="lt1" tx1="dk1" bg2="lt2" tx2="dk2" accent1="accent1" accent2="accent2" accent3="accent3" accent4="accent4" accent5="accent5" accent6="accent6" hlink="hlink" folHlink="folHlink"/>
  <p:sldLayoutIdLst>
    <p:sldLayoutId id="2147483677" r:id="rId1"/>
    <p:sldLayoutId id="2147483679" r:id="rId2"/>
    <p:sldLayoutId id="2147483678" r:id="rId3"/>
    <p:sldLayoutId id="2147483650" r:id="rId4"/>
    <p:sldLayoutId id="2147483670" r:id="rId5"/>
    <p:sldLayoutId id="2147483669" r:id="rId6"/>
    <p:sldLayoutId id="2147483668" r:id="rId7"/>
    <p:sldLayoutId id="2147483667" r:id="rId8"/>
    <p:sldLayoutId id="2147483666" r:id="rId9"/>
    <p:sldLayoutId id="2147483665" r:id="rId10"/>
    <p:sldLayoutId id="2147483664" r:id="rId11"/>
    <p:sldLayoutId id="2147483663" r:id="rId12"/>
    <p:sldLayoutId id="2147483662" r:id="rId13"/>
    <p:sldLayoutId id="2147483660" r:id="rId14"/>
    <p:sldLayoutId id="2147483661" r:id="rId15"/>
    <p:sldLayoutId id="2147483659" r:id="rId16"/>
    <p:sldLayoutId id="2147483658" r:id="rId17"/>
    <p:sldLayoutId id="2147483657" r:id="rId18"/>
    <p:sldLayoutId id="2147483656" r:id="rId19"/>
    <p:sldLayoutId id="2147483655" r:id="rId20"/>
    <p:sldLayoutId id="2147483654" r:id="rId21"/>
    <p:sldLayoutId id="2147483653" r:id="rId22"/>
    <p:sldLayoutId id="2147483652" r:id="rId23"/>
    <p:sldLayoutId id="2147483651" r:id="rId24"/>
    <p:sldLayoutId id="2147483649"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jpg"/><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9.jpe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7.jp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20.jpeg"/><Relationship Id="rId1" Type="http://schemas.openxmlformats.org/officeDocument/2006/relationships/slideLayout" Target="../slideLayouts/slideLayout20.xml"/><Relationship Id="rId5" Type="http://schemas.openxmlformats.org/officeDocument/2006/relationships/image" Target="../media/image6.png"/><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21.jpeg"/><Relationship Id="rId1" Type="http://schemas.openxmlformats.org/officeDocument/2006/relationships/slideLayout" Target="../slideLayouts/slideLayout19.xml"/><Relationship Id="rId6" Type="http://schemas.openxmlformats.org/officeDocument/2006/relationships/image" Target="../media/image6.png"/><Relationship Id="rId5" Type="http://schemas.openxmlformats.org/officeDocument/2006/relationships/image" Target="../media/image14.jpg"/><Relationship Id="rId4" Type="http://schemas.openxmlformats.org/officeDocument/2006/relationships/image" Target="../media/image22.jpeg"/></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7.jpg"/><Relationship Id="rId1" Type="http://schemas.openxmlformats.org/officeDocument/2006/relationships/slideLayout" Target="../slideLayouts/slideLayout18.xml"/><Relationship Id="rId5" Type="http://schemas.openxmlformats.org/officeDocument/2006/relationships/image" Target="../media/image6.png"/><Relationship Id="rId4" Type="http://schemas.openxmlformats.org/officeDocument/2006/relationships/image" Target="../media/image23.jpeg"/></Relationships>
</file>

<file path=ppt/slides/_rels/slide2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7.jpg"/><Relationship Id="rId1" Type="http://schemas.openxmlformats.org/officeDocument/2006/relationships/slideLayout" Target="../slideLayouts/slideLayout17.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jp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eg"/><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0.jpe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jpg"/><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24.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1.jpeg"/><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33.png"/><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g"/><Relationship Id="rId1" Type="http://schemas.openxmlformats.org/officeDocument/2006/relationships/slideLayout" Target="../slideLayouts/slideLayout23.xml"/><Relationship Id="rId5" Type="http://schemas.openxmlformats.org/officeDocument/2006/relationships/image" Target="../media/image6.pn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jpeg"/><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3.jpg"/><Relationship Id="rId7" Type="http://schemas.openxmlformats.org/officeDocument/2006/relationships/image" Target="../media/image16.jpg"/><Relationship Id="rId2" Type="http://schemas.openxmlformats.org/officeDocument/2006/relationships/image" Target="../media/image12.jpg"/><Relationship Id="rId1" Type="http://schemas.openxmlformats.org/officeDocument/2006/relationships/slideLayout" Target="../slideLayouts/slideLayout4.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7.jpg"/><Relationship Id="rId9" Type="http://schemas.openxmlformats.org/officeDocument/2006/relationships/image" Target="../media/image1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7" name="Rectangle 6"/>
          <p:cNvSpPr/>
          <p:nvPr/>
        </p:nvSpPr>
        <p:spPr>
          <a:xfrm>
            <a:off x="984250" y="806450"/>
            <a:ext cx="10223500" cy="524510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3">
            <a:extLst>
              <a:ext uri="{FF2B5EF4-FFF2-40B4-BE49-F238E27FC236}">
                <a16:creationId xmlns:a16="http://schemas.microsoft.com/office/drawing/2014/main" id="{B6C2F84C-5B3E-7143-BF38-713FA0974BBD}"/>
              </a:ext>
            </a:extLst>
          </p:cNvPr>
          <p:cNvPicPr>
            <a:picLocks noGrp="1" noChangeAspect="1"/>
          </p:cNvPicPr>
          <p:nvPr>
            <p:ph type="pic" sz="quarter" idx="10"/>
          </p:nvPr>
        </p:nvPicPr>
        <p:blipFill>
          <a:blip r:embed="rId2">
            <a:alphaModFix amt="21000"/>
            <a:extLst>
              <a:ext uri="{28A0092B-C50C-407E-A947-70E740481C1C}">
                <a14:useLocalDpi xmlns:a14="http://schemas.microsoft.com/office/drawing/2010/main" val="0"/>
              </a:ext>
            </a:extLst>
          </a:blip>
          <a:srcRect t="11522" b="11522"/>
          <a:stretch>
            <a:fillRect/>
          </a:stretch>
        </p:blipFill>
        <p:spPr>
          <a:xfrm>
            <a:off x="984249" y="806450"/>
            <a:ext cx="10223500" cy="5245100"/>
          </a:xfrm>
        </p:spPr>
      </p:pic>
      <p:sp>
        <p:nvSpPr>
          <p:cNvPr id="9" name="TextBox 11">
            <a:extLst>
              <a:ext uri="{FF2B5EF4-FFF2-40B4-BE49-F238E27FC236}">
                <a16:creationId xmlns:a16="http://schemas.microsoft.com/office/drawing/2014/main" id="{3369A3DD-F6A5-4291-B241-20842777E942}"/>
              </a:ext>
            </a:extLst>
          </p:cNvPr>
          <p:cNvSpPr txBox="1"/>
          <p:nvPr/>
        </p:nvSpPr>
        <p:spPr>
          <a:xfrm>
            <a:off x="5300364" y="3516631"/>
            <a:ext cx="4671356" cy="51052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2000" dirty="0" err="1">
                <a:solidFill>
                  <a:srgbClr val="a9a42c"/>
                </a:solidFill>
                <a:latin typeface="Garamond" panose="02020404030301010803" pitchFamily="18" charset="0"/>
                <a:ea typeface="Lato" panose="020F0502020204030203" pitchFamily="34" charset="0"/>
                <a:cs typeface="Lato" panose="020F0502020204030203" pitchFamily="34" charset="0"/>
              </a:rPr>
              <a:t>Customized</a:t>
            </a:r>
            <a:r>
              <a:rPr lang="id-ID" sz="2000" dirty="0">
                <a:solidFill>
                  <a:srgbClr val="a9a42c"/>
                </a:solidFill>
                <a:latin typeface="Garamond" panose="02020404030301010803" pitchFamily="18" charset="0"/>
                <a:ea typeface="Lato" panose="020F0502020204030203" pitchFamily="34" charset="0"/>
                <a:cs typeface="Lato" panose="020F0502020204030203" pitchFamily="34" charset="0"/>
              </a:rPr>
              <a:t> </a:t>
            </a:r>
            <a:r>
              <a:rPr lang="id-ID" sz="2000" dirty="0" err="1">
                <a:solidFill>
                  <a:srgbClr val="a9a42c"/>
                </a:solidFill>
                <a:latin typeface="Garamond" panose="02020404030301010803" pitchFamily="18" charset="0"/>
                <a:ea typeface="Lato" panose="020F0502020204030203" pitchFamily="34" charset="0"/>
                <a:cs typeface="Lato" panose="020F0502020204030203" pitchFamily="34" charset="0"/>
              </a:rPr>
              <a:t>presentation</a:t>
            </a:r>
            <a:endParaRPr lang="en-US" sz="2000" dirty="0">
              <a:solidFill>
                <a:srgbClr val="a9a42c"/>
              </a:solidFill>
              <a:latin typeface="Garamond" panose="02020404030301010803" pitchFamily="18" charset="0"/>
              <a:ea typeface="Lato" panose="020F0502020204030203" pitchFamily="34" charset="0"/>
              <a:cs typeface="Lato" panose="020F0502020204030203" pitchFamily="34" charset="0"/>
            </a:endParaRPr>
          </a:p>
        </p:txBody>
      </p:sp>
      <p:sp>
        <p:nvSpPr>
          <p:cNvPr id="10" name="TextBox 12">
            <a:extLst>
              <a:ext uri="{FF2B5EF4-FFF2-40B4-BE49-F238E27FC236}">
                <a16:creationId xmlns:a16="http://schemas.microsoft.com/office/drawing/2014/main" id="{E21DD948-7165-4C02-B904-B2805B677F03}"/>
              </a:ext>
            </a:extLst>
          </p:cNvPr>
          <p:cNvSpPr txBox="1"/>
          <p:nvPr/>
        </p:nvSpPr>
        <p:spPr>
          <a:xfrm>
            <a:off x="5300364" y="2505670"/>
            <a:ext cx="4387214"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Your branded</a:t>
            </a:r>
          </a:p>
        </p:txBody>
      </p:sp>
      <p:cxnSp>
        <p:nvCxnSpPr>
          <p:cNvPr id="17" name="Straight Connector 16"/>
          <p:cNvCxnSpPr/>
          <p:nvPr/>
        </p:nvCxnSpPr>
        <p:spPr>
          <a:xfrm>
            <a:off x="5417523" y="3495675"/>
            <a:ext cx="392894" cy="0"/>
          </a:xfrm>
          <a:prstGeom prst="line">
            <a:avLst/>
          </a:prstGeom>
          <a:ln w="38100">
            <a:solidFill>
              <a:srgbClr val="a9a42c"/>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F83F31A0-534C-6440-BC8D-4C84D909BC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8860" y="2219980"/>
            <a:ext cx="3224053" cy="2418039"/>
          </a:xfrm>
          <a:prstGeom prst="rect">
            <a:avLst/>
          </a:prstGeom>
        </p:spPr>
      </p:pic>
    </p:spTree>
    <p:extLst>
      <p:ext uri="{BB962C8B-B14F-4D97-AF65-F5344CB8AC3E}">
        <p14:creationId xmlns:p14="http://schemas.microsoft.com/office/powerpoint/2010/main" val="2180676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CDA5225-683D-4B4B-BB35-6017F12B8309}"/>
              </a:ext>
            </a:extLst>
          </p:cNvPr>
          <p:cNvGrpSpPr/>
          <p:nvPr/>
        </p:nvGrpSpPr>
        <p:grpSpPr>
          <a:xfrm>
            <a:off x="2297004" y="2716774"/>
            <a:ext cx="1146148" cy="738652"/>
            <a:chOff x="6559592" y="1771317"/>
            <a:chExt cx="1146148" cy="738652"/>
          </a:xfrm>
        </p:grpSpPr>
        <p:sp>
          <p:nvSpPr>
            <p:cNvPr id="4" name="Shape 3599">
              <a:extLst>
                <a:ext uri="{FF2B5EF4-FFF2-40B4-BE49-F238E27FC236}">
                  <a16:creationId xmlns:a16="http://schemas.microsoft.com/office/drawing/2014/main" id="{464F7991-9ECB-4EAC-9276-0E8138BE1582}"/>
                </a:ext>
              </a:extLst>
            </p:cNvPr>
            <p:cNvSpPr/>
            <p:nvPr/>
          </p:nvSpPr>
          <p:spPr>
            <a:xfrm>
              <a:off x="6927266" y="1771317"/>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5" name="TextBox 4">
              <a:extLst>
                <a:ext uri="{FF2B5EF4-FFF2-40B4-BE49-F238E27FC236}">
                  <a16:creationId xmlns:a16="http://schemas.microsoft.com/office/drawing/2014/main" id="{F3C092A7-EE48-469A-9BA7-2FB29FFC47BE}"/>
                </a:ext>
              </a:extLst>
            </p:cNvPr>
            <p:cNvSpPr txBox="1"/>
            <p:nvPr/>
          </p:nvSpPr>
          <p:spPr>
            <a:xfrm>
              <a:off x="6559592" y="2362236"/>
              <a:ext cx="1146148"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MARKETING</a:t>
              </a:r>
            </a:p>
          </p:txBody>
        </p:sp>
      </p:grpSp>
      <p:grpSp>
        <p:nvGrpSpPr>
          <p:cNvPr id="6" name="Group 5">
            <a:extLst>
              <a:ext uri="{FF2B5EF4-FFF2-40B4-BE49-F238E27FC236}">
                <a16:creationId xmlns:a16="http://schemas.microsoft.com/office/drawing/2014/main" id="{71284409-49AD-4552-9FD3-8A745C02D19E}"/>
              </a:ext>
            </a:extLst>
          </p:cNvPr>
          <p:cNvGrpSpPr/>
          <p:nvPr/>
        </p:nvGrpSpPr>
        <p:grpSpPr>
          <a:xfrm>
            <a:off x="4451933" y="2716774"/>
            <a:ext cx="1210268" cy="738652"/>
            <a:chOff x="8572684" y="1771317"/>
            <a:chExt cx="1210268" cy="738652"/>
          </a:xfrm>
        </p:grpSpPr>
        <p:sp>
          <p:nvSpPr>
            <p:cNvPr id="7" name="Shape 3717">
              <a:extLst>
                <a:ext uri="{FF2B5EF4-FFF2-40B4-BE49-F238E27FC236}">
                  <a16:creationId xmlns:a16="http://schemas.microsoft.com/office/drawing/2014/main" id="{625DC313-DC98-4E9B-AFC0-8E2E2E13E231}"/>
                </a:ext>
              </a:extLst>
            </p:cNvPr>
            <p:cNvSpPr/>
            <p:nvPr/>
          </p:nvSpPr>
          <p:spPr>
            <a:xfrm>
              <a:off x="8972419" y="1771317"/>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9"/>
                    <a:pt x="6873" y="21109"/>
                  </a:cubicBezTo>
                  <a:cubicBezTo>
                    <a:pt x="6873" y="21380"/>
                    <a:pt x="7092" y="21600"/>
                    <a:pt x="7364" y="21600"/>
                  </a:cubicBezTo>
                  <a:lnTo>
                    <a:pt x="14236" y="21600"/>
                  </a:lnTo>
                  <a:cubicBezTo>
                    <a:pt x="14508" y="21600"/>
                    <a:pt x="14727" y="21380"/>
                    <a:pt x="14727" y="21109"/>
                  </a:cubicBezTo>
                  <a:cubicBezTo>
                    <a:pt x="14727" y="20839"/>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8" name="TextBox 7">
              <a:extLst>
                <a:ext uri="{FF2B5EF4-FFF2-40B4-BE49-F238E27FC236}">
                  <a16:creationId xmlns:a16="http://schemas.microsoft.com/office/drawing/2014/main" id="{E68D988B-0D07-4A85-8343-AEA710081565}"/>
                </a:ext>
              </a:extLst>
            </p:cNvPr>
            <p:cNvSpPr txBox="1"/>
            <p:nvPr/>
          </p:nvSpPr>
          <p:spPr>
            <a:xfrm>
              <a:off x="8572684" y="2362236"/>
              <a:ext cx="1210268"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WEB DESIGN</a:t>
              </a:r>
            </a:p>
          </p:txBody>
        </p:sp>
      </p:grpSp>
      <p:grpSp>
        <p:nvGrpSpPr>
          <p:cNvPr id="9" name="Group 8">
            <a:extLst>
              <a:ext uri="{FF2B5EF4-FFF2-40B4-BE49-F238E27FC236}">
                <a16:creationId xmlns:a16="http://schemas.microsoft.com/office/drawing/2014/main" id="{33A52B4E-7B0E-489B-BDBA-65745AF73FAF}"/>
              </a:ext>
            </a:extLst>
          </p:cNvPr>
          <p:cNvGrpSpPr/>
          <p:nvPr/>
        </p:nvGrpSpPr>
        <p:grpSpPr>
          <a:xfrm>
            <a:off x="6799693" y="2716774"/>
            <a:ext cx="884859" cy="738652"/>
            <a:chOff x="6690236" y="3192363"/>
            <a:chExt cx="884859" cy="738652"/>
          </a:xfrm>
        </p:grpSpPr>
        <p:sp>
          <p:nvSpPr>
            <p:cNvPr id="10" name="Shape 3620">
              <a:extLst>
                <a:ext uri="{FF2B5EF4-FFF2-40B4-BE49-F238E27FC236}">
                  <a16:creationId xmlns:a16="http://schemas.microsoft.com/office/drawing/2014/main" id="{B4D5DCDA-323F-4FFD-B11B-556497584661}"/>
                </a:ext>
              </a:extLst>
            </p:cNvPr>
            <p:cNvSpPr/>
            <p:nvPr/>
          </p:nvSpPr>
          <p:spPr>
            <a:xfrm>
              <a:off x="6927266" y="3192363"/>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11" name="TextBox 10">
              <a:extLst>
                <a:ext uri="{FF2B5EF4-FFF2-40B4-BE49-F238E27FC236}">
                  <a16:creationId xmlns:a16="http://schemas.microsoft.com/office/drawing/2014/main" id="{9065DBFC-4AE1-4343-9D42-67F2D065D26F}"/>
                </a:ext>
              </a:extLst>
            </p:cNvPr>
            <p:cNvSpPr txBox="1"/>
            <p:nvPr/>
          </p:nvSpPr>
          <p:spPr>
            <a:xfrm>
              <a:off x="6690236" y="3783282"/>
              <a:ext cx="884859"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SUPPORT</a:t>
              </a:r>
            </a:p>
          </p:txBody>
        </p:sp>
      </p:grpSp>
      <p:grpSp>
        <p:nvGrpSpPr>
          <p:cNvPr id="12" name="Group 11">
            <a:extLst>
              <a:ext uri="{FF2B5EF4-FFF2-40B4-BE49-F238E27FC236}">
                <a16:creationId xmlns:a16="http://schemas.microsoft.com/office/drawing/2014/main" id="{B734FAE5-5EDB-4BCF-8A9A-6D06B07EF8BC}"/>
              </a:ext>
            </a:extLst>
          </p:cNvPr>
          <p:cNvGrpSpPr/>
          <p:nvPr/>
        </p:nvGrpSpPr>
        <p:grpSpPr>
          <a:xfrm>
            <a:off x="8986724" y="2716773"/>
            <a:ext cx="880049" cy="738653"/>
            <a:chOff x="8737794" y="3194740"/>
            <a:chExt cx="880049" cy="738653"/>
          </a:xfrm>
        </p:grpSpPr>
        <p:sp>
          <p:nvSpPr>
            <p:cNvPr id="13" name="Shape 3647">
              <a:extLst>
                <a:ext uri="{FF2B5EF4-FFF2-40B4-BE49-F238E27FC236}">
                  <a16:creationId xmlns:a16="http://schemas.microsoft.com/office/drawing/2014/main" id="{9DFBB2D0-6BF2-4577-AB16-DC12A065BFED}"/>
                </a:ext>
              </a:extLst>
            </p:cNvPr>
            <p:cNvSpPr/>
            <p:nvPr/>
          </p:nvSpPr>
          <p:spPr>
            <a:xfrm>
              <a:off x="8991091" y="3194740"/>
              <a:ext cx="373452" cy="410797"/>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14" name="TextBox 13">
              <a:extLst>
                <a:ext uri="{FF2B5EF4-FFF2-40B4-BE49-F238E27FC236}">
                  <a16:creationId xmlns:a16="http://schemas.microsoft.com/office/drawing/2014/main" id="{06C639A8-B891-4E06-BC9B-9CC8E0E6B146}"/>
                </a:ext>
              </a:extLst>
            </p:cNvPr>
            <p:cNvSpPr txBox="1"/>
            <p:nvPr/>
          </p:nvSpPr>
          <p:spPr>
            <a:xfrm>
              <a:off x="8737794" y="3785660"/>
              <a:ext cx="880049"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DEVELOP</a:t>
              </a:r>
            </a:p>
          </p:txBody>
        </p:sp>
      </p:grpSp>
      <p:sp>
        <p:nvSpPr>
          <p:cNvPr id="15" name="Oval 14">
            <a:extLst>
              <a:ext uri="{FF2B5EF4-FFF2-40B4-BE49-F238E27FC236}">
                <a16:creationId xmlns:a16="http://schemas.microsoft.com/office/drawing/2014/main" id="{1D7F7D7F-9915-47D5-8940-EDEFB0237E39}"/>
              </a:ext>
            </a:extLst>
          </p:cNvPr>
          <p:cNvSpPr/>
          <p:nvPr/>
        </p:nvSpPr>
        <p:spPr>
          <a:xfrm>
            <a:off x="2675310" y="3771869"/>
            <a:ext cx="393405" cy="393405"/>
          </a:xfrm>
          <a:prstGeom prst="ellipse">
            <a:avLst/>
          </a:prstGeom>
          <a:noFill/>
          <a:ln w="63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1</a:t>
            </a:r>
          </a:p>
        </p:txBody>
      </p:sp>
      <p:sp>
        <p:nvSpPr>
          <p:cNvPr id="16" name="Oval 15">
            <a:extLst>
              <a:ext uri="{FF2B5EF4-FFF2-40B4-BE49-F238E27FC236}">
                <a16:creationId xmlns:a16="http://schemas.microsoft.com/office/drawing/2014/main" id="{82845966-8126-4891-80E6-69449672653C}"/>
              </a:ext>
            </a:extLst>
          </p:cNvPr>
          <p:cNvSpPr/>
          <p:nvPr/>
        </p:nvSpPr>
        <p:spPr>
          <a:xfrm>
            <a:off x="4860365" y="3771869"/>
            <a:ext cx="393405" cy="393405"/>
          </a:xfrm>
          <a:prstGeom prst="ellipse">
            <a:avLst/>
          </a:prstGeom>
          <a:noFill/>
          <a:ln w="63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2</a:t>
            </a:r>
          </a:p>
        </p:txBody>
      </p:sp>
      <p:sp>
        <p:nvSpPr>
          <p:cNvPr id="17" name="Oval 16">
            <a:extLst>
              <a:ext uri="{FF2B5EF4-FFF2-40B4-BE49-F238E27FC236}">
                <a16:creationId xmlns:a16="http://schemas.microsoft.com/office/drawing/2014/main" id="{D7161FF7-A951-43C4-BA9B-0C8DCE21E680}"/>
              </a:ext>
            </a:extLst>
          </p:cNvPr>
          <p:cNvSpPr/>
          <p:nvPr/>
        </p:nvSpPr>
        <p:spPr>
          <a:xfrm>
            <a:off x="7045420" y="3771869"/>
            <a:ext cx="393405" cy="393405"/>
          </a:xfrm>
          <a:prstGeom prst="ellipse">
            <a:avLst/>
          </a:prstGeom>
          <a:noFill/>
          <a:ln w="63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3</a:t>
            </a:r>
          </a:p>
        </p:txBody>
      </p:sp>
      <p:sp>
        <p:nvSpPr>
          <p:cNvPr id="18" name="Oval 17">
            <a:extLst>
              <a:ext uri="{FF2B5EF4-FFF2-40B4-BE49-F238E27FC236}">
                <a16:creationId xmlns:a16="http://schemas.microsoft.com/office/drawing/2014/main" id="{AB6555BC-7A84-4C63-958B-7766BB659CEE}"/>
              </a:ext>
            </a:extLst>
          </p:cNvPr>
          <p:cNvSpPr/>
          <p:nvPr/>
        </p:nvSpPr>
        <p:spPr>
          <a:xfrm>
            <a:off x="9230474" y="3771869"/>
            <a:ext cx="393405" cy="393405"/>
          </a:xfrm>
          <a:prstGeom prst="ellipse">
            <a:avLst/>
          </a:prstGeom>
          <a:noFill/>
          <a:ln w="63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4</a:t>
            </a:r>
          </a:p>
        </p:txBody>
      </p:sp>
      <p:cxnSp>
        <p:nvCxnSpPr>
          <p:cNvPr id="19" name="Straight Connector 18">
            <a:extLst>
              <a:ext uri="{FF2B5EF4-FFF2-40B4-BE49-F238E27FC236}">
                <a16:creationId xmlns:a16="http://schemas.microsoft.com/office/drawing/2014/main" id="{CFC10B1D-A133-47CC-9F70-847264FFFE8E}"/>
              </a:ext>
            </a:extLst>
          </p:cNvPr>
          <p:cNvCxnSpPr/>
          <p:nvPr/>
        </p:nvCxnSpPr>
        <p:spPr>
          <a:xfrm>
            <a:off x="3119944" y="3973762"/>
            <a:ext cx="1669312" cy="0"/>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860AE01-D467-46E1-8CF0-9256E8846881}"/>
              </a:ext>
            </a:extLst>
          </p:cNvPr>
          <p:cNvCxnSpPr/>
          <p:nvPr/>
        </p:nvCxnSpPr>
        <p:spPr>
          <a:xfrm>
            <a:off x="5304309" y="3973762"/>
            <a:ext cx="1669312" cy="0"/>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4200E44-5709-4E8C-8E15-ACB4C5459C36}"/>
              </a:ext>
            </a:extLst>
          </p:cNvPr>
          <p:cNvCxnSpPr/>
          <p:nvPr/>
        </p:nvCxnSpPr>
        <p:spPr>
          <a:xfrm>
            <a:off x="7486733" y="3968571"/>
            <a:ext cx="1669312" cy="0"/>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22" name="Rectangle 14">
            <a:extLst>
              <a:ext uri="{FF2B5EF4-FFF2-40B4-BE49-F238E27FC236}">
                <a16:creationId xmlns:a16="http://schemas.microsoft.com/office/drawing/2014/main" id="{193BBE99-9BBF-4744-A3A9-5E147A499EE1}"/>
              </a:ext>
            </a:extLst>
          </p:cNvPr>
          <p:cNvSpPr>
            <a:spLocks noChangeArrowheads="1"/>
          </p:cNvSpPr>
          <p:nvPr/>
        </p:nvSpPr>
        <p:spPr bwMode="auto">
          <a:xfrm>
            <a:off x="2032698" y="4686979"/>
            <a:ext cx="8126603" cy="1053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a:lnSpc>
                <a:spcPct val="200000"/>
              </a:lnSpc>
            </a:pP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Lorem Ipsum Dolor Far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far</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away, behind the word mountains, far from the countries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Vokalia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and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Consonantia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there live the blind texts. Separated they live in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Bookmarksgrove</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right at the coast of the Semantics, a large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languageLorem</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Ipsum Dolor Far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far</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away, behind the word mountains, far from the countries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Vokalia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and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Consonantia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there live the blind texts. Separated they liv</a:t>
            </a:r>
          </a:p>
        </p:txBody>
      </p:sp>
      <p:sp>
        <p:nvSpPr>
          <p:cNvPr id="23" name="Rectangle 22"/>
          <p:cNvSpPr/>
          <p:nvPr/>
        </p:nvSpPr>
        <p:spPr>
          <a:xfrm>
            <a:off x="2178963" y="1115889"/>
            <a:ext cx="7834074" cy="707886"/>
          </a:xfrm>
          <a:prstGeom prst="rect">
            <a:avLst/>
          </a:prstGeom>
        </p:spPr>
        <p:txBody>
          <a:bodyPr wrap="square">
            <a:spAutoFit/>
          </a:bodyPr>
          <a:lstStyle/>
          <a:p>
            <a:pPr algn="ctr"/>
            <a:r>
              <a:rPr lang="en-US" sz="4000" b="1" dirty="0">
                <a:solidFill>
                  <a:srgbClr val="FFFFFF"/>
                </a:solidFill>
                <a:latin typeface="Garamond" panose="02020404030301010803" pitchFamily="18" charset="0"/>
                <a:ea typeface="Lato Semibold" panose="020F0502020204030203" pitchFamily="34" charset="0"/>
                <a:cs typeface="Lato Semibold" panose="020F0502020204030203" pitchFamily="34" charset="0"/>
              </a:rPr>
              <a:t>Work Process</a:t>
            </a:r>
          </a:p>
        </p:txBody>
      </p:sp>
      <p:sp>
        <p:nvSpPr>
          <p:cNvPr id="24" name="TextBox 23"/>
          <p:cNvSpPr txBox="1"/>
          <p:nvPr/>
        </p:nvSpPr>
        <p:spPr>
          <a:xfrm>
            <a:off x="2245111" y="1744451"/>
            <a:ext cx="7787709" cy="253916"/>
          </a:xfrm>
          <a:prstGeom prst="rect">
            <a:avLst/>
          </a:prstGeom>
          <a:noFill/>
        </p:spPr>
        <p:txBody>
          <a:bodyPr wrap="none" rtlCol="0">
            <a:spAutoFit/>
          </a:bodyPr>
          <a:lstStyle/>
          <a:p>
            <a:pPr lvl="0" algn="ctr"/>
            <a:r>
              <a:rPr lang="id-ID" sz="1050" spc="300" dirty="0" err="1">
                <a:solidFill>
                  <a:srgbClr val="FFFFFF">
                    <a:alpha val="50000"/>
                  </a:srgbClr>
                </a:solidFill>
                <a:latin typeface="Lato" panose="020F0502020204030203" pitchFamily="34" charset="0"/>
                <a:ea typeface="Source Sans Pro" charset="0"/>
                <a:cs typeface="Source Sans Pro" charset="0"/>
              </a:rPr>
              <a:t>Lorem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ipsum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dolor</a:t>
            </a:r>
            <a:r>
              <a:rPr lang="id-ID" sz="1050" spc="300" dirty="0">
                <a:solidFill>
                  <a:srgbClr val="FFFFFF">
                    <a:alpha val="50000"/>
                  </a:srgbClr>
                </a:solidFill>
                <a:latin typeface="Lato" panose="020F0502020204030203" pitchFamily="34" charset="0"/>
                <a:ea typeface="Source Sans Pro" charset="0"/>
                <a:cs typeface="Source Sans Pro" charset="0"/>
              </a:rPr>
              <a:t> sit </a:t>
            </a:r>
            <a:r>
              <a:rPr lang="id-ID" sz="1050" spc="300" dirty="0" err="1">
                <a:solidFill>
                  <a:srgbClr val="FFFFFF">
                    <a:alpha val="50000"/>
                  </a:srgbClr>
                </a:solidFill>
                <a:latin typeface="Lato" panose="020F0502020204030203" pitchFamily="34" charset="0"/>
                <a:ea typeface="Source Sans Pro" charset="0"/>
                <a:cs typeface="Source Sans Pro" charset="0"/>
              </a:rPr>
              <a:t>amet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consectetur</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adipiscing</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elit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sed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eiusmod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tempor</a:t>
            </a:r>
            <a:endParaRPr lang="id-ID" sz="1050" spc="300" dirty="0">
              <a:solidFill>
                <a:srgbClr val="FFFFFF">
                  <a:alpha val="50000"/>
                </a:srgbClr>
              </a:solidFill>
              <a:latin typeface="Lato" panose="020F0502020204030203" pitchFamily="34" charset="0"/>
              <a:ea typeface="Source Sans Pro" charset="0"/>
              <a:cs typeface="Source Sans Pro" charset="0"/>
            </a:endParaRPr>
          </a:p>
        </p:txBody>
      </p:sp>
    </p:spTree>
    <p:extLst>
      <p:ext uri="{BB962C8B-B14F-4D97-AF65-F5344CB8AC3E}">
        <p14:creationId xmlns:p14="http://schemas.microsoft.com/office/powerpoint/2010/main" val="32664737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6BA64A3-F548-47E6-9632-C8F54C001FB5}"/>
              </a:ext>
            </a:extLst>
          </p:cNvPr>
          <p:cNvGrpSpPr/>
          <p:nvPr/>
        </p:nvGrpSpPr>
        <p:grpSpPr>
          <a:xfrm>
            <a:off x="2666963" y="3895204"/>
            <a:ext cx="1146148" cy="738652"/>
            <a:chOff x="6559592" y="1771317"/>
            <a:chExt cx="1146148" cy="738652"/>
          </a:xfrm>
        </p:grpSpPr>
        <p:sp>
          <p:nvSpPr>
            <p:cNvPr id="4" name="Shape 3599">
              <a:extLst>
                <a:ext uri="{FF2B5EF4-FFF2-40B4-BE49-F238E27FC236}">
                  <a16:creationId xmlns:a16="http://schemas.microsoft.com/office/drawing/2014/main" id="{62F16CB6-AE58-4572-B0AB-69B719C60770}"/>
                </a:ext>
              </a:extLst>
            </p:cNvPr>
            <p:cNvSpPr/>
            <p:nvPr/>
          </p:nvSpPr>
          <p:spPr>
            <a:xfrm>
              <a:off x="6927266" y="1771317"/>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rgbClr val="CACACA"/>
            </a:solidFill>
            <a:ln w="12700">
              <a:miter lim="400000"/>
            </a:ln>
          </p:spPr>
          <p:txBody>
            <a:bodyPr lIns="38100" tIns="38100" rIns="38100" bIns="38100" anchor="ctr"/>
            <a:lstStyle/>
            <a:p>
              <a:endParaRPr>
                <a:solidFill>
                  <a:srgbClr val="CACACA"/>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5" name="TextBox 4">
              <a:extLst>
                <a:ext uri="{FF2B5EF4-FFF2-40B4-BE49-F238E27FC236}">
                  <a16:creationId xmlns:a16="http://schemas.microsoft.com/office/drawing/2014/main" id="{86D69BD2-157E-4018-85A4-9A950AA3FCF5}"/>
                </a:ext>
              </a:extLst>
            </p:cNvPr>
            <p:cNvSpPr txBox="1"/>
            <p:nvPr/>
          </p:nvSpPr>
          <p:spPr>
            <a:xfrm>
              <a:off x="6559592" y="2362236"/>
              <a:ext cx="1146148"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MARKETING</a:t>
              </a:r>
            </a:p>
          </p:txBody>
        </p:sp>
      </p:grpSp>
      <p:grpSp>
        <p:nvGrpSpPr>
          <p:cNvPr id="6" name="Group 5">
            <a:extLst>
              <a:ext uri="{FF2B5EF4-FFF2-40B4-BE49-F238E27FC236}">
                <a16:creationId xmlns:a16="http://schemas.microsoft.com/office/drawing/2014/main" id="{34A53DCB-681C-4F0C-9ACF-A15C16B6166C}"/>
              </a:ext>
            </a:extLst>
          </p:cNvPr>
          <p:cNvGrpSpPr/>
          <p:nvPr/>
        </p:nvGrpSpPr>
        <p:grpSpPr>
          <a:xfrm>
            <a:off x="5493924" y="3895204"/>
            <a:ext cx="1210268" cy="738652"/>
            <a:chOff x="8572684" y="1771317"/>
            <a:chExt cx="1210268" cy="738652"/>
          </a:xfrm>
        </p:grpSpPr>
        <p:sp>
          <p:nvSpPr>
            <p:cNvPr id="7" name="Shape 3717">
              <a:extLst>
                <a:ext uri="{FF2B5EF4-FFF2-40B4-BE49-F238E27FC236}">
                  <a16:creationId xmlns:a16="http://schemas.microsoft.com/office/drawing/2014/main" id="{1AED49F6-2C95-46F3-B8BF-0820E6394044}"/>
                </a:ext>
              </a:extLst>
            </p:cNvPr>
            <p:cNvSpPr/>
            <p:nvPr/>
          </p:nvSpPr>
          <p:spPr>
            <a:xfrm>
              <a:off x="8972419" y="1771317"/>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9"/>
                    <a:pt x="6873" y="21109"/>
                  </a:cubicBezTo>
                  <a:cubicBezTo>
                    <a:pt x="6873" y="21380"/>
                    <a:pt x="7092" y="21600"/>
                    <a:pt x="7364" y="21600"/>
                  </a:cubicBezTo>
                  <a:lnTo>
                    <a:pt x="14236" y="21600"/>
                  </a:lnTo>
                  <a:cubicBezTo>
                    <a:pt x="14508" y="21600"/>
                    <a:pt x="14727" y="21380"/>
                    <a:pt x="14727" y="21109"/>
                  </a:cubicBezTo>
                  <a:cubicBezTo>
                    <a:pt x="14727" y="20839"/>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8" name="TextBox 7">
              <a:extLst>
                <a:ext uri="{FF2B5EF4-FFF2-40B4-BE49-F238E27FC236}">
                  <a16:creationId xmlns:a16="http://schemas.microsoft.com/office/drawing/2014/main" id="{E1ABDDEC-291E-4E07-A814-015D12B5E6EA}"/>
                </a:ext>
              </a:extLst>
            </p:cNvPr>
            <p:cNvSpPr txBox="1"/>
            <p:nvPr/>
          </p:nvSpPr>
          <p:spPr>
            <a:xfrm>
              <a:off x="8572684" y="2362236"/>
              <a:ext cx="1210268"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WEB DESIGN</a:t>
              </a:r>
            </a:p>
          </p:txBody>
        </p:sp>
      </p:grpSp>
      <p:grpSp>
        <p:nvGrpSpPr>
          <p:cNvPr id="9" name="Group 8">
            <a:extLst>
              <a:ext uri="{FF2B5EF4-FFF2-40B4-BE49-F238E27FC236}">
                <a16:creationId xmlns:a16="http://schemas.microsoft.com/office/drawing/2014/main" id="{50A1E28C-5869-4632-AE0D-C336B5DB6958}"/>
              </a:ext>
            </a:extLst>
          </p:cNvPr>
          <p:cNvGrpSpPr/>
          <p:nvPr/>
        </p:nvGrpSpPr>
        <p:grpSpPr>
          <a:xfrm>
            <a:off x="8402639" y="3895204"/>
            <a:ext cx="884859" cy="738652"/>
            <a:chOff x="6690236" y="3192363"/>
            <a:chExt cx="884859" cy="738652"/>
          </a:xfrm>
        </p:grpSpPr>
        <p:sp>
          <p:nvSpPr>
            <p:cNvPr id="10" name="Shape 3620">
              <a:extLst>
                <a:ext uri="{FF2B5EF4-FFF2-40B4-BE49-F238E27FC236}">
                  <a16:creationId xmlns:a16="http://schemas.microsoft.com/office/drawing/2014/main" id="{BEE45052-C239-4ADD-ACEA-020711EA0D08}"/>
                </a:ext>
              </a:extLst>
            </p:cNvPr>
            <p:cNvSpPr/>
            <p:nvPr/>
          </p:nvSpPr>
          <p:spPr>
            <a:xfrm>
              <a:off x="6927266" y="3192363"/>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11" name="TextBox 10">
              <a:extLst>
                <a:ext uri="{FF2B5EF4-FFF2-40B4-BE49-F238E27FC236}">
                  <a16:creationId xmlns:a16="http://schemas.microsoft.com/office/drawing/2014/main" id="{45092429-8174-4BD0-BC77-873E6F8A24C0}"/>
                </a:ext>
              </a:extLst>
            </p:cNvPr>
            <p:cNvSpPr txBox="1"/>
            <p:nvPr/>
          </p:nvSpPr>
          <p:spPr>
            <a:xfrm>
              <a:off x="6690236" y="3783282"/>
              <a:ext cx="884859"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SUPPORT</a:t>
              </a:r>
            </a:p>
          </p:txBody>
        </p:sp>
      </p:grpSp>
      <p:sp>
        <p:nvSpPr>
          <p:cNvPr id="12" name="TextBox 11">
            <a:extLst>
              <a:ext uri="{FF2B5EF4-FFF2-40B4-BE49-F238E27FC236}">
                <a16:creationId xmlns:a16="http://schemas.microsoft.com/office/drawing/2014/main" id="{DC89D3A0-BA37-441F-8D7E-58A4D3D6CA23}"/>
              </a:ext>
            </a:extLst>
          </p:cNvPr>
          <p:cNvSpPr txBox="1"/>
          <p:nvPr/>
        </p:nvSpPr>
        <p:spPr>
          <a:xfrm>
            <a:off x="1974878" y="4813978"/>
            <a:ext cx="2530314" cy="794513"/>
          </a:xfrm>
          <a:prstGeom prst="rect">
            <a:avLst/>
          </a:prstGeom>
          <a:noFill/>
        </p:spPr>
        <p:txBody>
          <a:bodyPr wrap="square" lIns="0" tIns="0" rIns="91440" bIns="0" rtlCol="0">
            <a:spAutoFit/>
          </a:bodyPr>
          <a:lstStyle/>
          <a:p>
            <a:pPr algn="ctr">
              <a:lnSpc>
                <a:spcPct val="15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Ipsum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 available, but the majority.</a:t>
            </a:r>
          </a:p>
        </p:txBody>
      </p:sp>
      <p:sp>
        <p:nvSpPr>
          <p:cNvPr id="13" name="TextBox 12">
            <a:extLst>
              <a:ext uri="{FF2B5EF4-FFF2-40B4-BE49-F238E27FC236}">
                <a16:creationId xmlns:a16="http://schemas.microsoft.com/office/drawing/2014/main" id="{C08C8E05-31DA-49AE-ADB6-B1B67E50A292}"/>
              </a:ext>
            </a:extLst>
          </p:cNvPr>
          <p:cNvSpPr txBox="1"/>
          <p:nvPr/>
        </p:nvSpPr>
        <p:spPr>
          <a:xfrm>
            <a:off x="4830843" y="4813978"/>
            <a:ext cx="2530314" cy="517514"/>
          </a:xfrm>
          <a:prstGeom prst="rect">
            <a:avLst/>
          </a:prstGeom>
          <a:noFill/>
        </p:spPr>
        <p:txBody>
          <a:bodyPr wrap="square" lIns="0" tIns="0" rIns="91440" bIns="0" rtlCol="0">
            <a:spAutoFit/>
          </a:bodyPr>
          <a:lstStyle/>
          <a:p>
            <a:pPr algn="ctr">
              <a:lnSpc>
                <a:spcPct val="15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Ipsum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a:t>
            </a:r>
          </a:p>
        </p:txBody>
      </p:sp>
      <p:sp>
        <p:nvSpPr>
          <p:cNvPr id="14" name="TextBox 13">
            <a:extLst>
              <a:ext uri="{FF2B5EF4-FFF2-40B4-BE49-F238E27FC236}">
                <a16:creationId xmlns:a16="http://schemas.microsoft.com/office/drawing/2014/main" id="{94B8F3FF-5E68-498C-BF98-0ADCAEA069B1}"/>
              </a:ext>
            </a:extLst>
          </p:cNvPr>
          <p:cNvSpPr txBox="1"/>
          <p:nvPr/>
        </p:nvSpPr>
        <p:spPr>
          <a:xfrm>
            <a:off x="7579910" y="4813978"/>
            <a:ext cx="2530314" cy="794513"/>
          </a:xfrm>
          <a:prstGeom prst="rect">
            <a:avLst/>
          </a:prstGeom>
          <a:noFill/>
        </p:spPr>
        <p:txBody>
          <a:bodyPr wrap="square" lIns="0" tIns="0" rIns="91440" bIns="0" rtlCol="0">
            <a:spAutoFit/>
          </a:bodyPr>
          <a:lstStyle/>
          <a:p>
            <a:pPr algn="ctr">
              <a:lnSpc>
                <a:spcPct val="15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Ipsum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 available, but the majority.</a:t>
            </a:r>
          </a:p>
        </p:txBody>
      </p:sp>
      <p:cxnSp>
        <p:nvCxnSpPr>
          <p:cNvPr id="15" name="Straight Connector 14">
            <a:extLst>
              <a:ext uri="{FF2B5EF4-FFF2-40B4-BE49-F238E27FC236}">
                <a16:creationId xmlns:a16="http://schemas.microsoft.com/office/drawing/2014/main" id="{9F1E6F1E-B2BF-4EF0-8C29-7921679D7817}"/>
              </a:ext>
            </a:extLst>
          </p:cNvPr>
          <p:cNvCxnSpPr/>
          <p:nvPr/>
        </p:nvCxnSpPr>
        <p:spPr>
          <a:xfrm>
            <a:off x="1776122" y="3086100"/>
            <a:ext cx="8625178" cy="0"/>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16" name="Rectangle 14">
            <a:extLst>
              <a:ext uri="{FF2B5EF4-FFF2-40B4-BE49-F238E27FC236}">
                <a16:creationId xmlns:a16="http://schemas.microsoft.com/office/drawing/2014/main" id="{68A000D7-DF64-4D9E-AFDE-A460CF772FA5}"/>
              </a:ext>
            </a:extLst>
          </p:cNvPr>
          <p:cNvSpPr>
            <a:spLocks noChangeArrowheads="1"/>
          </p:cNvSpPr>
          <p:nvPr/>
        </p:nvSpPr>
        <p:spPr bwMode="auto">
          <a:xfrm>
            <a:off x="1943905" y="1621387"/>
            <a:ext cx="8289612" cy="1053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a:lnSpc>
                <a:spcPct val="200000"/>
              </a:lnSpc>
            </a:pP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Lorem Ipsum Dolor Far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far</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away, behind the word mountains, far from the countries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Vokalia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and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Consonantia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there live the blind texts. Separated they live in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Bookmarksgrove</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right at the coast of the Semantics, a large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languageLorem</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Ipsum Dolor Far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far</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away, behind the word mountains, far from the countries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Vokalia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and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Consonantia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there live the blind texts. Separated they liv</a:t>
            </a:r>
          </a:p>
        </p:txBody>
      </p:sp>
      <p:sp>
        <p:nvSpPr>
          <p:cNvPr id="17" name="Rectangle 16"/>
          <p:cNvSpPr/>
          <p:nvPr/>
        </p:nvSpPr>
        <p:spPr>
          <a:xfrm>
            <a:off x="4303330" y="933023"/>
            <a:ext cx="3585341" cy="707886"/>
          </a:xfrm>
          <a:prstGeom prst="rect">
            <a:avLst/>
          </a:prstGeom>
        </p:spPr>
        <p:txBody>
          <a:bodyPr wrap="none">
            <a:spAutoFit/>
          </a:bodyPr>
          <a:lstStyle/>
          <a:p>
            <a:pPr algn="ctr"/>
            <a:r>
              <a:rPr lang="en-US" sz="4000" b="1" spc="600" dirty="0">
                <a:solidFill>
                  <a:srgbClr val="FFFFFF"/>
                </a:solidFill>
                <a:latin typeface="Garamond" panose="02020404030301010803" pitchFamily="18" charset="0"/>
                <a:ea typeface="Lato Semibold" panose="020F0502020204030203" pitchFamily="34" charset="0"/>
                <a:cs typeface="Lato Semibold" panose="020F0502020204030203" pitchFamily="34" charset="0"/>
              </a:rPr>
              <a:t>Our Service</a:t>
            </a:r>
          </a:p>
        </p:txBody>
      </p:sp>
    </p:spTree>
    <p:extLst>
      <p:ext uri="{BB962C8B-B14F-4D97-AF65-F5344CB8AC3E}">
        <p14:creationId xmlns:p14="http://schemas.microsoft.com/office/powerpoint/2010/main" val="2437328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101A530-0123-4D43-8E75-05F7736FBAF5}"/>
              </a:ext>
            </a:extLst>
          </p:cNvPr>
          <p:cNvGrpSpPr/>
          <p:nvPr/>
        </p:nvGrpSpPr>
        <p:grpSpPr>
          <a:xfrm>
            <a:off x="2052577" y="2295516"/>
            <a:ext cx="8524727" cy="3325085"/>
            <a:chOff x="3248173" y="2089453"/>
            <a:chExt cx="8524727" cy="3325085"/>
          </a:xfrm>
        </p:grpSpPr>
        <p:sp>
          <p:nvSpPr>
            <p:cNvPr id="5" name="Arc 4">
              <a:extLst>
                <a:ext uri="{FF2B5EF4-FFF2-40B4-BE49-F238E27FC236}">
                  <a16:creationId xmlns:a16="http://schemas.microsoft.com/office/drawing/2014/main" id="{D26DE982-F456-42AB-90B1-E93173A64E30}"/>
                </a:ext>
              </a:extLst>
            </p:cNvPr>
            <p:cNvSpPr/>
            <p:nvPr/>
          </p:nvSpPr>
          <p:spPr>
            <a:xfrm>
              <a:off x="4242851" y="2089453"/>
              <a:ext cx="2147558" cy="2147558"/>
            </a:xfrm>
            <a:prstGeom prst="arc">
              <a:avLst>
                <a:gd name="adj1" fmla="val 10816853"/>
                <a:gd name="adj2" fmla="val 0"/>
              </a:avLst>
            </a:prstGeom>
            <a:ln w="12700">
              <a:solidFill>
                <a:srgbClr val="FFFFFF">
                  <a:alpha val="30000"/>
                </a:srgb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grpSp>
          <p:nvGrpSpPr>
            <p:cNvPr id="6" name="Group 5">
              <a:extLst>
                <a:ext uri="{FF2B5EF4-FFF2-40B4-BE49-F238E27FC236}">
                  <a16:creationId xmlns:a16="http://schemas.microsoft.com/office/drawing/2014/main" id="{DBF4FFF3-9E19-4B8D-B192-40D8AA6C7C34}"/>
                </a:ext>
              </a:extLst>
            </p:cNvPr>
            <p:cNvGrpSpPr/>
            <p:nvPr/>
          </p:nvGrpSpPr>
          <p:grpSpPr>
            <a:xfrm>
              <a:off x="3248173" y="3387768"/>
              <a:ext cx="1942495" cy="1805171"/>
              <a:chOff x="1876573" y="3514117"/>
              <a:chExt cx="1942495" cy="1805171"/>
            </a:xfrm>
          </p:grpSpPr>
          <p:sp>
            <p:nvSpPr>
              <p:cNvPr id="25" name="Shape 3599">
                <a:extLst>
                  <a:ext uri="{FF2B5EF4-FFF2-40B4-BE49-F238E27FC236}">
                    <a16:creationId xmlns:a16="http://schemas.microsoft.com/office/drawing/2014/main" id="{514E3CFC-0EA0-45D8-ACCF-5FCE0E0A9B25}"/>
                  </a:ext>
                </a:extLst>
              </p:cNvPr>
              <p:cNvSpPr/>
              <p:nvPr/>
            </p:nvSpPr>
            <p:spPr>
              <a:xfrm>
                <a:off x="2642420" y="3514117"/>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26" name="TextBox 25">
                <a:extLst>
                  <a:ext uri="{FF2B5EF4-FFF2-40B4-BE49-F238E27FC236}">
                    <a16:creationId xmlns:a16="http://schemas.microsoft.com/office/drawing/2014/main" id="{E4D461CB-9104-4FA6-8FDC-3C39B998FEC0}"/>
                  </a:ext>
                </a:extLst>
              </p:cNvPr>
              <p:cNvSpPr txBox="1"/>
              <p:nvPr/>
            </p:nvSpPr>
            <p:spPr>
              <a:xfrm>
                <a:off x="2274746" y="4105036"/>
                <a:ext cx="1146148"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MARKETING</a:t>
                </a:r>
              </a:p>
            </p:txBody>
          </p:sp>
          <p:sp>
            <p:nvSpPr>
              <p:cNvPr id="27" name="TextBox 26">
                <a:extLst>
                  <a:ext uri="{FF2B5EF4-FFF2-40B4-BE49-F238E27FC236}">
                    <a16:creationId xmlns:a16="http://schemas.microsoft.com/office/drawing/2014/main" id="{0748EC05-2D05-4115-8E4E-C63168978406}"/>
                  </a:ext>
                </a:extLst>
              </p:cNvPr>
              <p:cNvSpPr txBox="1"/>
              <p:nvPr/>
            </p:nvSpPr>
            <p:spPr>
              <a:xfrm>
                <a:off x="1876573" y="4432891"/>
                <a:ext cx="1942495" cy="886397"/>
              </a:xfrm>
              <a:prstGeom prst="rect">
                <a:avLst/>
              </a:prstGeom>
              <a:noFill/>
            </p:spPr>
            <p:txBody>
              <a:bodyPr wrap="square" lIns="0" tIns="0" rIns="91440" bIns="0" rtlCol="0">
                <a:spAutoFit/>
              </a:bodyPr>
              <a:lstStyle/>
              <a:p>
                <a:pPr algn="ctr">
                  <a:lnSpc>
                    <a:spcPct val="12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 There are many variations.</a:t>
                </a:r>
              </a:p>
              <a:p>
                <a:pPr algn="ctr">
                  <a:lnSpc>
                    <a:spcPct val="120000"/>
                  </a:lnSpc>
                </a:pPr>
                <a:endPar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endParaRPr>
              </a:p>
            </p:txBody>
          </p:sp>
        </p:grpSp>
        <p:sp>
          <p:nvSpPr>
            <p:cNvPr id="7" name="Arc 6">
              <a:extLst>
                <a:ext uri="{FF2B5EF4-FFF2-40B4-BE49-F238E27FC236}">
                  <a16:creationId xmlns:a16="http://schemas.microsoft.com/office/drawing/2014/main" id="{02DEEFCA-00E0-4041-A4EC-86AC59AF7B3C}"/>
                </a:ext>
              </a:extLst>
            </p:cNvPr>
            <p:cNvSpPr/>
            <p:nvPr/>
          </p:nvSpPr>
          <p:spPr>
            <a:xfrm>
              <a:off x="6436842" y="2089453"/>
              <a:ext cx="2147558" cy="2147558"/>
            </a:xfrm>
            <a:prstGeom prst="arc">
              <a:avLst>
                <a:gd name="adj1" fmla="val 10816853"/>
                <a:gd name="adj2" fmla="val 0"/>
              </a:avLst>
            </a:prstGeom>
            <a:ln w="12700">
              <a:solidFill>
                <a:srgbClr val="FFFFFF">
                  <a:alpha val="30000"/>
                </a:srgb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8" name="Arc 7">
              <a:extLst>
                <a:ext uri="{FF2B5EF4-FFF2-40B4-BE49-F238E27FC236}">
                  <a16:creationId xmlns:a16="http://schemas.microsoft.com/office/drawing/2014/main" id="{859FFEF5-7508-4626-8788-87C497748850}"/>
                </a:ext>
              </a:extLst>
            </p:cNvPr>
            <p:cNvSpPr/>
            <p:nvPr/>
          </p:nvSpPr>
          <p:spPr>
            <a:xfrm>
              <a:off x="8630833" y="2089453"/>
              <a:ext cx="2147558" cy="2147558"/>
            </a:xfrm>
            <a:prstGeom prst="arc">
              <a:avLst>
                <a:gd name="adj1" fmla="val 10816853"/>
                <a:gd name="adj2" fmla="val 0"/>
              </a:avLst>
            </a:prstGeom>
            <a:ln w="12700">
              <a:solidFill>
                <a:srgbClr val="FFFFFF">
                  <a:alpha val="30000"/>
                </a:srgb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9" name="Oval 8">
              <a:extLst>
                <a:ext uri="{FF2B5EF4-FFF2-40B4-BE49-F238E27FC236}">
                  <a16:creationId xmlns:a16="http://schemas.microsoft.com/office/drawing/2014/main" id="{5B45134F-2263-47A1-AA7E-104A5A2D7B1B}"/>
                </a:ext>
              </a:extLst>
            </p:cNvPr>
            <p:cNvSpPr/>
            <p:nvPr/>
          </p:nvSpPr>
          <p:spPr>
            <a:xfrm>
              <a:off x="4194529" y="3114911"/>
              <a:ext cx="96643" cy="96643"/>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10" name="Oval 9">
              <a:extLst>
                <a:ext uri="{FF2B5EF4-FFF2-40B4-BE49-F238E27FC236}">
                  <a16:creationId xmlns:a16="http://schemas.microsoft.com/office/drawing/2014/main" id="{D97A9DC6-C455-47E5-A7B8-4D20B130DAFF}"/>
                </a:ext>
              </a:extLst>
            </p:cNvPr>
            <p:cNvSpPr/>
            <p:nvPr/>
          </p:nvSpPr>
          <p:spPr>
            <a:xfrm>
              <a:off x="8559250" y="3114911"/>
              <a:ext cx="96643" cy="96643"/>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11" name="Oval 10">
              <a:extLst>
                <a:ext uri="{FF2B5EF4-FFF2-40B4-BE49-F238E27FC236}">
                  <a16:creationId xmlns:a16="http://schemas.microsoft.com/office/drawing/2014/main" id="{2F926DF0-955D-40F8-AAF3-C2BEC23DA4F5}"/>
                </a:ext>
              </a:extLst>
            </p:cNvPr>
            <p:cNvSpPr/>
            <p:nvPr/>
          </p:nvSpPr>
          <p:spPr>
            <a:xfrm>
              <a:off x="10747755" y="3114911"/>
              <a:ext cx="96643" cy="96643"/>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12" name="Oval 11">
              <a:extLst>
                <a:ext uri="{FF2B5EF4-FFF2-40B4-BE49-F238E27FC236}">
                  <a16:creationId xmlns:a16="http://schemas.microsoft.com/office/drawing/2014/main" id="{4AD32413-0D78-4EEB-8BBF-12FB221DDC74}"/>
                </a:ext>
              </a:extLst>
            </p:cNvPr>
            <p:cNvSpPr/>
            <p:nvPr/>
          </p:nvSpPr>
          <p:spPr>
            <a:xfrm>
              <a:off x="6365304" y="3114911"/>
              <a:ext cx="96643" cy="96643"/>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grpSp>
          <p:nvGrpSpPr>
            <p:cNvPr id="13" name="Group 12">
              <a:extLst>
                <a:ext uri="{FF2B5EF4-FFF2-40B4-BE49-F238E27FC236}">
                  <a16:creationId xmlns:a16="http://schemas.microsoft.com/office/drawing/2014/main" id="{504B224D-E23A-4F10-A7F3-1E1039CDEB0D}"/>
                </a:ext>
              </a:extLst>
            </p:cNvPr>
            <p:cNvGrpSpPr/>
            <p:nvPr/>
          </p:nvGrpSpPr>
          <p:grpSpPr>
            <a:xfrm>
              <a:off x="5442250" y="3387673"/>
              <a:ext cx="1942495" cy="2026865"/>
              <a:chOff x="4070650" y="3514022"/>
              <a:chExt cx="1942495" cy="2026865"/>
            </a:xfrm>
          </p:grpSpPr>
          <p:sp>
            <p:nvSpPr>
              <p:cNvPr id="22" name="TextBox 21">
                <a:extLst>
                  <a:ext uri="{FF2B5EF4-FFF2-40B4-BE49-F238E27FC236}">
                    <a16:creationId xmlns:a16="http://schemas.microsoft.com/office/drawing/2014/main" id="{9899862D-8E05-4532-BCB5-C52FF145C2E4}"/>
                  </a:ext>
                </a:extLst>
              </p:cNvPr>
              <p:cNvSpPr txBox="1"/>
              <p:nvPr/>
            </p:nvSpPr>
            <p:spPr>
              <a:xfrm>
                <a:off x="4468823" y="4105036"/>
                <a:ext cx="1146148"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MARKETING</a:t>
                </a:r>
              </a:p>
            </p:txBody>
          </p:sp>
          <p:sp>
            <p:nvSpPr>
              <p:cNvPr id="23" name="TextBox 22">
                <a:extLst>
                  <a:ext uri="{FF2B5EF4-FFF2-40B4-BE49-F238E27FC236}">
                    <a16:creationId xmlns:a16="http://schemas.microsoft.com/office/drawing/2014/main" id="{6E232EB0-4AC9-48E7-9F43-FA514E228716}"/>
                  </a:ext>
                </a:extLst>
              </p:cNvPr>
              <p:cNvSpPr txBox="1"/>
              <p:nvPr/>
            </p:nvSpPr>
            <p:spPr>
              <a:xfrm>
                <a:off x="4070650" y="4432891"/>
                <a:ext cx="1942495" cy="1107996"/>
              </a:xfrm>
              <a:prstGeom prst="rect">
                <a:avLst/>
              </a:prstGeom>
              <a:noFill/>
            </p:spPr>
            <p:txBody>
              <a:bodyPr wrap="square" lIns="0" tIns="0" rIns="91440" bIns="0" rtlCol="0">
                <a:spAutoFit/>
              </a:bodyPr>
              <a:lstStyle/>
              <a:p>
                <a:pPr algn="ctr">
                  <a:lnSpc>
                    <a:spcPct val="12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 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a:t>
                </a:r>
              </a:p>
              <a:p>
                <a:pPr algn="ctr">
                  <a:lnSpc>
                    <a:spcPct val="120000"/>
                  </a:lnSpc>
                </a:pPr>
                <a:endPar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24" name="Shape 3678">
                <a:extLst>
                  <a:ext uri="{FF2B5EF4-FFF2-40B4-BE49-F238E27FC236}">
                    <a16:creationId xmlns:a16="http://schemas.microsoft.com/office/drawing/2014/main" id="{7BEE7B7C-6F09-479F-A1D0-605019236EE3}"/>
                  </a:ext>
                </a:extLst>
              </p:cNvPr>
              <p:cNvSpPr/>
              <p:nvPr/>
            </p:nvSpPr>
            <p:spPr>
              <a:xfrm>
                <a:off x="4836400" y="3514022"/>
                <a:ext cx="410991" cy="410985"/>
              </a:xfrm>
              <a:custGeom>
                <a:avLst/>
                <a:gdLst/>
                <a:ahLst/>
                <a:cxnLst>
                  <a:cxn ang="0">
                    <a:pos x="wd2" y="hd2"/>
                  </a:cxn>
                  <a:cxn ang="5400000">
                    <a:pos x="wd2" y="hd2"/>
                  </a:cxn>
                  <a:cxn ang="10800000">
                    <a:pos x="wd2" y="hd2"/>
                  </a:cxn>
                  <a:cxn ang="16200000">
                    <a:pos x="wd2" y="hd2"/>
                  </a:cxn>
                </a:cxnLst>
                <a:rect l="0" t="0" r="r" b="b"/>
                <a:pathLst>
                  <a:path w="21410" h="21410" extrusionOk="0">
                    <a:moveTo>
                      <a:pt x="20437" y="20437"/>
                    </a:moveTo>
                    <a:lnTo>
                      <a:pt x="17519" y="20437"/>
                    </a:lnTo>
                    <a:lnTo>
                      <a:pt x="17519" y="18978"/>
                    </a:lnTo>
                    <a:cubicBezTo>
                      <a:pt x="17519" y="18710"/>
                      <a:pt x="17301" y="18492"/>
                      <a:pt x="17033" y="18492"/>
                    </a:cubicBezTo>
                    <a:lnTo>
                      <a:pt x="15574" y="18492"/>
                    </a:lnTo>
                    <a:lnTo>
                      <a:pt x="15574" y="17033"/>
                    </a:lnTo>
                    <a:cubicBezTo>
                      <a:pt x="15574" y="16765"/>
                      <a:pt x="15356" y="16546"/>
                      <a:pt x="15087" y="16546"/>
                    </a:cubicBezTo>
                    <a:lnTo>
                      <a:pt x="13344" y="16546"/>
                    </a:lnTo>
                    <a:lnTo>
                      <a:pt x="10309" y="13498"/>
                    </a:lnTo>
                    <a:cubicBezTo>
                      <a:pt x="10221" y="13410"/>
                      <a:pt x="10100" y="13354"/>
                      <a:pt x="9965" y="13354"/>
                    </a:cubicBezTo>
                    <a:cubicBezTo>
                      <a:pt x="9819" y="13354"/>
                      <a:pt x="9693" y="13422"/>
                      <a:pt x="9604" y="13524"/>
                    </a:cubicBezTo>
                    <a:lnTo>
                      <a:pt x="8815" y="14312"/>
                    </a:lnTo>
                    <a:cubicBezTo>
                      <a:pt x="8435" y="14692"/>
                      <a:pt x="7820" y="14692"/>
                      <a:pt x="7441" y="14312"/>
                    </a:cubicBezTo>
                    <a:lnTo>
                      <a:pt x="1256" y="8128"/>
                    </a:lnTo>
                    <a:cubicBezTo>
                      <a:pt x="877" y="7749"/>
                      <a:pt x="877" y="7133"/>
                      <a:pt x="1256" y="6753"/>
                    </a:cubicBezTo>
                    <a:lnTo>
                      <a:pt x="6754" y="1256"/>
                    </a:lnTo>
                    <a:cubicBezTo>
                      <a:pt x="7133" y="877"/>
                      <a:pt x="7749" y="877"/>
                      <a:pt x="8128" y="1256"/>
                    </a:cubicBezTo>
                    <a:lnTo>
                      <a:pt x="14312" y="7441"/>
                    </a:lnTo>
                    <a:cubicBezTo>
                      <a:pt x="14691" y="7820"/>
                      <a:pt x="14691" y="8436"/>
                      <a:pt x="14312" y="8815"/>
                    </a:cubicBezTo>
                    <a:lnTo>
                      <a:pt x="13539" y="9588"/>
                    </a:lnTo>
                    <a:cubicBezTo>
                      <a:pt x="13437" y="9677"/>
                      <a:pt x="13370" y="9804"/>
                      <a:pt x="13370" y="9951"/>
                    </a:cubicBezTo>
                    <a:cubicBezTo>
                      <a:pt x="13370" y="10085"/>
                      <a:pt x="13424" y="10206"/>
                      <a:pt x="13513" y="10294"/>
                    </a:cubicBezTo>
                    <a:lnTo>
                      <a:pt x="20437" y="17234"/>
                    </a:lnTo>
                    <a:cubicBezTo>
                      <a:pt x="20437" y="17234"/>
                      <a:pt x="20437" y="20437"/>
                      <a:pt x="20437" y="20437"/>
                    </a:cubicBezTo>
                    <a:close/>
                    <a:moveTo>
                      <a:pt x="21268" y="16689"/>
                    </a:moveTo>
                    <a:lnTo>
                      <a:pt x="14547" y="9955"/>
                    </a:lnTo>
                    <a:lnTo>
                      <a:pt x="14999" y="9502"/>
                    </a:lnTo>
                    <a:cubicBezTo>
                      <a:pt x="15758" y="8743"/>
                      <a:pt x="15758" y="7512"/>
                      <a:pt x="14999" y="6753"/>
                    </a:cubicBezTo>
                    <a:lnTo>
                      <a:pt x="8815" y="569"/>
                    </a:lnTo>
                    <a:cubicBezTo>
                      <a:pt x="8056" y="-190"/>
                      <a:pt x="6825" y="-190"/>
                      <a:pt x="6066" y="569"/>
                    </a:cubicBezTo>
                    <a:lnTo>
                      <a:pt x="569" y="6066"/>
                    </a:lnTo>
                    <a:cubicBezTo>
                      <a:pt x="-190" y="6825"/>
                      <a:pt x="-190" y="8056"/>
                      <a:pt x="569" y="8815"/>
                    </a:cubicBezTo>
                    <a:lnTo>
                      <a:pt x="6754" y="15000"/>
                    </a:lnTo>
                    <a:cubicBezTo>
                      <a:pt x="7513" y="15759"/>
                      <a:pt x="8743" y="15759"/>
                      <a:pt x="9502" y="15000"/>
                    </a:cubicBezTo>
                    <a:lnTo>
                      <a:pt x="9968" y="14533"/>
                    </a:lnTo>
                    <a:lnTo>
                      <a:pt x="12798" y="17377"/>
                    </a:lnTo>
                    <a:cubicBezTo>
                      <a:pt x="12886" y="17465"/>
                      <a:pt x="13008" y="17519"/>
                      <a:pt x="13142" y="17519"/>
                    </a:cubicBezTo>
                    <a:lnTo>
                      <a:pt x="14601" y="17519"/>
                    </a:lnTo>
                    <a:lnTo>
                      <a:pt x="14601" y="18978"/>
                    </a:lnTo>
                    <a:cubicBezTo>
                      <a:pt x="14601" y="19247"/>
                      <a:pt x="14819" y="19464"/>
                      <a:pt x="15087" y="19464"/>
                    </a:cubicBezTo>
                    <a:lnTo>
                      <a:pt x="16546" y="19464"/>
                    </a:lnTo>
                    <a:lnTo>
                      <a:pt x="16546" y="20924"/>
                    </a:lnTo>
                    <a:cubicBezTo>
                      <a:pt x="16546" y="21192"/>
                      <a:pt x="16764" y="21410"/>
                      <a:pt x="17033" y="21410"/>
                    </a:cubicBezTo>
                    <a:lnTo>
                      <a:pt x="20924" y="21410"/>
                    </a:lnTo>
                    <a:cubicBezTo>
                      <a:pt x="21192" y="21410"/>
                      <a:pt x="21410" y="21192"/>
                      <a:pt x="21410" y="20924"/>
                    </a:cubicBezTo>
                    <a:lnTo>
                      <a:pt x="21410" y="17033"/>
                    </a:lnTo>
                    <a:cubicBezTo>
                      <a:pt x="21410" y="16899"/>
                      <a:pt x="21356" y="16777"/>
                      <a:pt x="21268" y="16689"/>
                    </a:cubicBezTo>
                    <a:moveTo>
                      <a:pt x="6819" y="7791"/>
                    </a:moveTo>
                    <a:cubicBezTo>
                      <a:pt x="6282" y="7791"/>
                      <a:pt x="5846" y="7355"/>
                      <a:pt x="5846" y="6820"/>
                    </a:cubicBezTo>
                    <a:cubicBezTo>
                      <a:pt x="5846" y="6282"/>
                      <a:pt x="6282" y="5846"/>
                      <a:pt x="6819" y="5846"/>
                    </a:cubicBezTo>
                    <a:cubicBezTo>
                      <a:pt x="7356" y="5846"/>
                      <a:pt x="7792" y="6282"/>
                      <a:pt x="7792" y="6820"/>
                    </a:cubicBezTo>
                    <a:cubicBezTo>
                      <a:pt x="7792" y="7355"/>
                      <a:pt x="7356" y="7791"/>
                      <a:pt x="6819" y="7791"/>
                    </a:cubicBezTo>
                    <a:moveTo>
                      <a:pt x="6819" y="4873"/>
                    </a:moveTo>
                    <a:cubicBezTo>
                      <a:pt x="5745" y="4873"/>
                      <a:pt x="4874" y="5744"/>
                      <a:pt x="4874" y="6820"/>
                    </a:cubicBezTo>
                    <a:cubicBezTo>
                      <a:pt x="4874" y="7893"/>
                      <a:pt x="5745" y="8765"/>
                      <a:pt x="6819" y="8765"/>
                    </a:cubicBezTo>
                    <a:cubicBezTo>
                      <a:pt x="7893" y="8765"/>
                      <a:pt x="8765" y="7893"/>
                      <a:pt x="8765" y="6820"/>
                    </a:cubicBezTo>
                    <a:cubicBezTo>
                      <a:pt x="8765" y="5744"/>
                      <a:pt x="7893" y="4873"/>
                      <a:pt x="6819" y="4873"/>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grpSp>
        <p:grpSp>
          <p:nvGrpSpPr>
            <p:cNvPr id="14" name="Group 13">
              <a:extLst>
                <a:ext uri="{FF2B5EF4-FFF2-40B4-BE49-F238E27FC236}">
                  <a16:creationId xmlns:a16="http://schemas.microsoft.com/office/drawing/2014/main" id="{3B0B619A-0165-4D89-BB1C-B6C8FEEB2E92}"/>
                </a:ext>
              </a:extLst>
            </p:cNvPr>
            <p:cNvGrpSpPr/>
            <p:nvPr/>
          </p:nvGrpSpPr>
          <p:grpSpPr>
            <a:xfrm>
              <a:off x="7636327" y="3390300"/>
              <a:ext cx="1942495" cy="1802639"/>
              <a:chOff x="6264727" y="3516649"/>
              <a:chExt cx="1942495" cy="1802639"/>
            </a:xfrm>
          </p:grpSpPr>
          <p:sp>
            <p:nvSpPr>
              <p:cNvPr id="19" name="TextBox 18">
                <a:extLst>
                  <a:ext uri="{FF2B5EF4-FFF2-40B4-BE49-F238E27FC236}">
                    <a16:creationId xmlns:a16="http://schemas.microsoft.com/office/drawing/2014/main" id="{DAE6EB21-6A6B-4C58-8C6E-A74FB7519437}"/>
                  </a:ext>
                </a:extLst>
              </p:cNvPr>
              <p:cNvSpPr txBox="1"/>
              <p:nvPr/>
            </p:nvSpPr>
            <p:spPr>
              <a:xfrm>
                <a:off x="6662900" y="4105036"/>
                <a:ext cx="1146148"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MARKETING</a:t>
                </a:r>
              </a:p>
            </p:txBody>
          </p:sp>
          <p:sp>
            <p:nvSpPr>
              <p:cNvPr id="20" name="TextBox 19">
                <a:extLst>
                  <a:ext uri="{FF2B5EF4-FFF2-40B4-BE49-F238E27FC236}">
                    <a16:creationId xmlns:a16="http://schemas.microsoft.com/office/drawing/2014/main" id="{7A1E2866-FF45-4428-A39E-2F0D052407C4}"/>
                  </a:ext>
                </a:extLst>
              </p:cNvPr>
              <p:cNvSpPr txBox="1"/>
              <p:nvPr/>
            </p:nvSpPr>
            <p:spPr>
              <a:xfrm>
                <a:off x="6264727" y="4432891"/>
                <a:ext cx="1942495" cy="886397"/>
              </a:xfrm>
              <a:prstGeom prst="rect">
                <a:avLst/>
              </a:prstGeom>
              <a:noFill/>
            </p:spPr>
            <p:txBody>
              <a:bodyPr wrap="square" lIns="0" tIns="0" rIns="91440" bIns="0" rtlCol="0">
                <a:spAutoFit/>
              </a:bodyPr>
              <a:lstStyle/>
              <a:p>
                <a:pPr algn="ctr">
                  <a:lnSpc>
                    <a:spcPct val="12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 There are many variations.</a:t>
                </a:r>
              </a:p>
              <a:p>
                <a:pPr algn="ctr">
                  <a:lnSpc>
                    <a:spcPct val="120000"/>
                  </a:lnSpc>
                </a:pPr>
                <a:endParaRPr lang="en-US" sz="1200" dirty="0">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21" name="Shape 3688">
                <a:extLst>
                  <a:ext uri="{FF2B5EF4-FFF2-40B4-BE49-F238E27FC236}">
                    <a16:creationId xmlns:a16="http://schemas.microsoft.com/office/drawing/2014/main" id="{07034E50-81A9-40A8-86C9-F248507C50FF}"/>
                  </a:ext>
                </a:extLst>
              </p:cNvPr>
              <p:cNvSpPr/>
              <p:nvPr/>
            </p:nvSpPr>
            <p:spPr>
              <a:xfrm>
                <a:off x="7030574" y="3516649"/>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7593" y="17879"/>
                    </a:moveTo>
                    <a:cubicBezTo>
                      <a:pt x="16514" y="16546"/>
                      <a:pt x="15177" y="15812"/>
                      <a:pt x="14084" y="15323"/>
                    </a:cubicBezTo>
                    <a:cubicBezTo>
                      <a:pt x="13842" y="15214"/>
                      <a:pt x="13687" y="15098"/>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6"/>
                      <a:pt x="15663" y="12629"/>
                      <a:pt x="15663" y="9051"/>
                    </a:cubicBezTo>
                    <a:cubicBezTo>
                      <a:pt x="15663" y="5000"/>
                      <a:pt x="14115" y="2945"/>
                      <a:pt x="11061" y="2945"/>
                    </a:cubicBezTo>
                    <a:cubicBezTo>
                      <a:pt x="8481" y="2945"/>
                      <a:pt x="5845" y="3643"/>
                      <a:pt x="5845" y="8806"/>
                    </a:cubicBezTo>
                    <a:cubicBezTo>
                      <a:pt x="5845" y="12556"/>
                      <a:pt x="5219" y="13279"/>
                      <a:pt x="5122" y="13367"/>
                    </a:cubicBezTo>
                    <a:cubicBezTo>
                      <a:pt x="4957" y="13417"/>
                      <a:pt x="4826" y="13551"/>
                      <a:pt x="4784" y="13723"/>
                    </a:cubicBezTo>
                    <a:cubicBezTo>
                      <a:pt x="4734" y="13934"/>
                      <a:pt x="4828" y="14154"/>
                      <a:pt x="5015" y="14262"/>
                    </a:cubicBezTo>
                    <a:cubicBezTo>
                      <a:pt x="6396" y="15064"/>
                      <a:pt x="7482" y="15136"/>
                      <a:pt x="8065" y="15092"/>
                    </a:cubicBezTo>
                    <a:cubicBezTo>
                      <a:pt x="7994" y="15151"/>
                      <a:pt x="7850" y="15241"/>
                      <a:pt x="7564" y="15335"/>
                    </a:cubicBezTo>
                    <a:cubicBezTo>
                      <a:pt x="6211" y="15776"/>
                      <a:pt x="4766" y="16808"/>
                      <a:pt x="3958" y="17835"/>
                    </a:cubicBezTo>
                    <a:cubicBezTo>
                      <a:pt x="2125" y="16050"/>
                      <a:pt x="982" y="13560"/>
                      <a:pt x="982" y="10800"/>
                    </a:cubicBezTo>
                    <a:cubicBezTo>
                      <a:pt x="982" y="5378"/>
                      <a:pt x="5377" y="982"/>
                      <a:pt x="10800" y="982"/>
                    </a:cubicBezTo>
                    <a:cubicBezTo>
                      <a:pt x="16222" y="982"/>
                      <a:pt x="20618" y="5378"/>
                      <a:pt x="20618" y="10800"/>
                    </a:cubicBezTo>
                    <a:cubicBezTo>
                      <a:pt x="20618" y="13584"/>
                      <a:pt x="19454" y="16092"/>
                      <a:pt x="17593" y="17879"/>
                    </a:cubicBezTo>
                    <a:moveTo>
                      <a:pt x="10800" y="20618"/>
                    </a:moveTo>
                    <a:cubicBezTo>
                      <a:pt x="8489" y="20618"/>
                      <a:pt x="6370" y="19816"/>
                      <a:pt x="4693" y="18480"/>
                    </a:cubicBezTo>
                    <a:cubicBezTo>
                      <a:pt x="5360" y="17605"/>
                      <a:pt x="6693" y="16652"/>
                      <a:pt x="7869" y="16268"/>
                    </a:cubicBezTo>
                    <a:cubicBezTo>
                      <a:pt x="8578" y="16037"/>
                      <a:pt x="8988" y="15688"/>
                      <a:pt x="9087" y="15233"/>
                    </a:cubicBezTo>
                    <a:cubicBezTo>
                      <a:pt x="9214" y="14656"/>
                      <a:pt x="8775" y="14230"/>
                      <a:pt x="8725" y="14184"/>
                    </a:cubicBezTo>
                    <a:cubicBezTo>
                      <a:pt x="8597" y="14066"/>
                      <a:pt x="8412" y="14025"/>
                      <a:pt x="8246" y="14074"/>
                    </a:cubicBezTo>
                    <a:cubicBezTo>
                      <a:pt x="8208" y="14087"/>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5"/>
                      <a:pt x="13097" y="13993"/>
                    </a:cubicBezTo>
                    <a:cubicBezTo>
                      <a:pt x="12883" y="13971"/>
                      <a:pt x="12690" y="14093"/>
                      <a:pt x="12605" y="14284"/>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grpSp>
        <p:grpSp>
          <p:nvGrpSpPr>
            <p:cNvPr id="15" name="Group 14">
              <a:extLst>
                <a:ext uri="{FF2B5EF4-FFF2-40B4-BE49-F238E27FC236}">
                  <a16:creationId xmlns:a16="http://schemas.microsoft.com/office/drawing/2014/main" id="{C3581C8F-3EA2-489D-BE37-490691915F5E}"/>
                </a:ext>
              </a:extLst>
            </p:cNvPr>
            <p:cNvGrpSpPr/>
            <p:nvPr/>
          </p:nvGrpSpPr>
          <p:grpSpPr>
            <a:xfrm>
              <a:off x="9830405" y="3387768"/>
              <a:ext cx="1942495" cy="2026770"/>
              <a:chOff x="8458805" y="3514117"/>
              <a:chExt cx="1942495" cy="2026770"/>
            </a:xfrm>
          </p:grpSpPr>
          <p:sp>
            <p:nvSpPr>
              <p:cNvPr id="16" name="TextBox 15">
                <a:extLst>
                  <a:ext uri="{FF2B5EF4-FFF2-40B4-BE49-F238E27FC236}">
                    <a16:creationId xmlns:a16="http://schemas.microsoft.com/office/drawing/2014/main" id="{F9F3CCFA-92D5-4B96-81E6-AE2B14CE0E56}"/>
                  </a:ext>
                </a:extLst>
              </p:cNvPr>
              <p:cNvSpPr txBox="1"/>
              <p:nvPr/>
            </p:nvSpPr>
            <p:spPr>
              <a:xfrm>
                <a:off x="8856978" y="4105036"/>
                <a:ext cx="1146148" cy="147733"/>
              </a:xfrm>
              <a:prstGeom prst="rect">
                <a:avLst/>
              </a:prstGeom>
              <a:noFill/>
            </p:spPr>
            <p:txBody>
              <a:bodyPr wrap="none" lIns="0" tIns="0" rIns="0" bIns="0" rtlCol="0">
                <a:spAutoFit/>
              </a:bodyPr>
              <a:lstStyle/>
              <a:p>
                <a:pPr algn="ctr">
                  <a:lnSpc>
                    <a:spcPct val="80000"/>
                  </a:lnSpc>
                </a:pPr>
                <a:r>
                  <a:rPr lang="en-US" sz="1200" b="1"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MARKETING</a:t>
                </a:r>
              </a:p>
            </p:txBody>
          </p:sp>
          <p:sp>
            <p:nvSpPr>
              <p:cNvPr id="17" name="TextBox 16">
                <a:extLst>
                  <a:ext uri="{FF2B5EF4-FFF2-40B4-BE49-F238E27FC236}">
                    <a16:creationId xmlns:a16="http://schemas.microsoft.com/office/drawing/2014/main" id="{DC7AA743-8CBA-4FFC-8BF0-925065498DA1}"/>
                  </a:ext>
                </a:extLst>
              </p:cNvPr>
              <p:cNvSpPr txBox="1"/>
              <p:nvPr/>
            </p:nvSpPr>
            <p:spPr>
              <a:xfrm>
                <a:off x="8458805" y="4432891"/>
                <a:ext cx="1942495" cy="1107996"/>
              </a:xfrm>
              <a:prstGeom prst="rect">
                <a:avLst/>
              </a:prstGeom>
              <a:noFill/>
            </p:spPr>
            <p:txBody>
              <a:bodyPr wrap="square" lIns="0" tIns="0" rIns="91440" bIns="0" rtlCol="0">
                <a:spAutoFit/>
              </a:bodyPr>
              <a:lstStyle/>
              <a:p>
                <a:pPr algn="ctr">
                  <a:lnSpc>
                    <a:spcPct val="12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 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a:t>
                </a:r>
              </a:p>
              <a:p>
                <a:pPr algn="ctr">
                  <a:lnSpc>
                    <a:spcPct val="120000"/>
                  </a:lnSpc>
                </a:pPr>
                <a:endPar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endParaRPr>
              </a:p>
            </p:txBody>
          </p:sp>
          <p:sp>
            <p:nvSpPr>
              <p:cNvPr id="18" name="Shape 3767">
                <a:extLst>
                  <a:ext uri="{FF2B5EF4-FFF2-40B4-BE49-F238E27FC236}">
                    <a16:creationId xmlns:a16="http://schemas.microsoft.com/office/drawing/2014/main" id="{7D13C0B0-7191-4413-87C6-EF62F34AF57E}"/>
                  </a:ext>
                </a:extLst>
              </p:cNvPr>
              <p:cNvSpPr/>
              <p:nvPr/>
            </p:nvSpPr>
            <p:spPr>
              <a:xfrm>
                <a:off x="9208686" y="3514117"/>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grpSp>
      </p:grpSp>
      <p:sp>
        <p:nvSpPr>
          <p:cNvPr id="2" name="Rectangle 1"/>
          <p:cNvSpPr/>
          <p:nvPr/>
        </p:nvSpPr>
        <p:spPr>
          <a:xfrm>
            <a:off x="4337489" y="1091095"/>
            <a:ext cx="3703321" cy="707886"/>
          </a:xfrm>
          <a:prstGeom prst="rect">
            <a:avLst/>
          </a:prstGeom>
        </p:spPr>
        <p:txBody>
          <a:bodyPr wrap="none">
            <a:spAutoFit/>
          </a:bodyPr>
          <a:lstStyle/>
          <a:p>
            <a:pPr algn="ctr"/>
            <a:r>
              <a:rPr lang="en-US" sz="4000" b="1" spc="300" dirty="0">
                <a:solidFill>
                  <a:srgbClr val="FFFFFF"/>
                </a:solidFill>
                <a:latin typeface="Garamond" panose="02020404030301010803" pitchFamily="18" charset="0"/>
                <a:ea typeface="Lato Semibold" panose="020F0502020204030203" pitchFamily="34" charset="0"/>
                <a:cs typeface="Lato Semibold" panose="020F0502020204030203" pitchFamily="34" charset="0"/>
              </a:rPr>
              <a:t>How It Work?</a:t>
            </a:r>
          </a:p>
        </p:txBody>
      </p:sp>
    </p:spTree>
    <p:extLst>
      <p:ext uri="{BB962C8B-B14F-4D97-AF65-F5344CB8AC3E}">
        <p14:creationId xmlns:p14="http://schemas.microsoft.com/office/powerpoint/2010/main" val="16097146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FB3494-83A6-466B-B569-12F70C5F1AD5}"/>
              </a:ext>
            </a:extLst>
          </p:cNvPr>
          <p:cNvGrpSpPr/>
          <p:nvPr/>
        </p:nvGrpSpPr>
        <p:grpSpPr>
          <a:xfrm>
            <a:off x="1966714" y="2603495"/>
            <a:ext cx="2530314" cy="1651010"/>
            <a:chOff x="1974878" y="3032172"/>
            <a:chExt cx="2530314" cy="1651010"/>
          </a:xfrm>
        </p:grpSpPr>
        <p:sp>
          <p:nvSpPr>
            <p:cNvPr id="3" name="TextBox 2">
              <a:extLst>
                <a:ext uri="{FF2B5EF4-FFF2-40B4-BE49-F238E27FC236}">
                  <a16:creationId xmlns:a16="http://schemas.microsoft.com/office/drawing/2014/main" id="{FA5A71A1-893A-4456-8D93-A3E5E6B9B56E}"/>
                </a:ext>
              </a:extLst>
            </p:cNvPr>
            <p:cNvSpPr txBox="1"/>
            <p:nvPr/>
          </p:nvSpPr>
          <p:spPr>
            <a:xfrm>
              <a:off x="2666963" y="3979793"/>
              <a:ext cx="1146148" cy="147733"/>
            </a:xfrm>
            <a:prstGeom prst="rect">
              <a:avLst/>
            </a:prstGeom>
            <a:noFill/>
          </p:spPr>
          <p:txBody>
            <a:bodyPr wrap="none" lIns="0" tIns="0" rIns="0" bIns="0" rtlCol="0">
              <a:spAutoFit/>
            </a:bodyPr>
            <a:lstStyle/>
            <a:p>
              <a:pPr algn="ctr">
                <a:lnSpc>
                  <a:spcPct val="80000"/>
                </a:lnSpc>
              </a:pPr>
              <a:r>
                <a:rPr lang="en-US" sz="1200" b="1" spc="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MARKETING</a:t>
              </a:r>
            </a:p>
          </p:txBody>
        </p:sp>
        <p:sp>
          <p:nvSpPr>
            <p:cNvPr id="4" name="TextBox 3">
              <a:extLst>
                <a:ext uri="{FF2B5EF4-FFF2-40B4-BE49-F238E27FC236}">
                  <a16:creationId xmlns:a16="http://schemas.microsoft.com/office/drawing/2014/main" id="{87113151-1C4A-49E8-8705-B3036797D812}"/>
                </a:ext>
              </a:extLst>
            </p:cNvPr>
            <p:cNvSpPr txBox="1"/>
            <p:nvPr/>
          </p:nvSpPr>
          <p:spPr>
            <a:xfrm>
              <a:off x="1974878" y="4262618"/>
              <a:ext cx="2530314" cy="420564"/>
            </a:xfrm>
            <a:prstGeom prst="rect">
              <a:avLst/>
            </a:prstGeom>
            <a:noFill/>
          </p:spPr>
          <p:txBody>
            <a:bodyPr wrap="square" lIns="0" tIns="0" rIns="91440" bIns="0" rtlCol="0">
              <a:spAutoFit/>
            </a:bodyPr>
            <a:lstStyle/>
            <a:p>
              <a:pPr algn="ctr">
                <a:lnSpc>
                  <a:spcPct val="12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a:t>
              </a:r>
            </a:p>
          </p:txBody>
        </p:sp>
        <p:sp>
          <p:nvSpPr>
            <p:cNvPr id="5" name="TextBox 4">
              <a:extLst>
                <a:ext uri="{FF2B5EF4-FFF2-40B4-BE49-F238E27FC236}">
                  <a16:creationId xmlns:a16="http://schemas.microsoft.com/office/drawing/2014/main" id="{A2D0321A-A770-4369-AE24-845AD2BED565}"/>
                </a:ext>
              </a:extLst>
            </p:cNvPr>
            <p:cNvSpPr txBox="1"/>
            <p:nvPr/>
          </p:nvSpPr>
          <p:spPr>
            <a:xfrm>
              <a:off x="2234195" y="3032172"/>
              <a:ext cx="2011680" cy="679032"/>
            </a:xfrm>
            <a:prstGeom prst="rect">
              <a:avLst/>
            </a:prstGeom>
            <a:noFill/>
          </p:spPr>
          <p:txBody>
            <a:bodyPr wrap="square" lIns="0" tIns="0" rIns="0" bIns="0" rtlCol="0">
              <a:spAutoFit/>
            </a:bodyPr>
            <a:lstStyle/>
            <a:p>
              <a:pPr algn="ctr">
                <a:lnSpc>
                  <a:spcPct val="80000"/>
                </a:lnSpc>
              </a:pPr>
              <a:r>
                <a:rPr lang="en-US" sz="5400"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$ 99</a:t>
              </a:r>
            </a:p>
          </p:txBody>
        </p:sp>
      </p:grpSp>
      <p:grpSp>
        <p:nvGrpSpPr>
          <p:cNvPr id="6" name="Group 5">
            <a:extLst>
              <a:ext uri="{FF2B5EF4-FFF2-40B4-BE49-F238E27FC236}">
                <a16:creationId xmlns:a16="http://schemas.microsoft.com/office/drawing/2014/main" id="{1158A310-A756-48F3-91E8-EA4268756698}"/>
              </a:ext>
            </a:extLst>
          </p:cNvPr>
          <p:cNvGrpSpPr/>
          <p:nvPr/>
        </p:nvGrpSpPr>
        <p:grpSpPr>
          <a:xfrm>
            <a:off x="4830843" y="2603495"/>
            <a:ext cx="2530314" cy="1651010"/>
            <a:chOff x="1974878" y="3032172"/>
            <a:chExt cx="2530314" cy="1651010"/>
          </a:xfrm>
        </p:grpSpPr>
        <p:sp>
          <p:nvSpPr>
            <p:cNvPr id="7" name="TextBox 6">
              <a:extLst>
                <a:ext uri="{FF2B5EF4-FFF2-40B4-BE49-F238E27FC236}">
                  <a16:creationId xmlns:a16="http://schemas.microsoft.com/office/drawing/2014/main" id="{97DA2C38-D097-4496-A174-0867F418A58D}"/>
                </a:ext>
              </a:extLst>
            </p:cNvPr>
            <p:cNvSpPr txBox="1"/>
            <p:nvPr/>
          </p:nvSpPr>
          <p:spPr>
            <a:xfrm>
              <a:off x="2660554" y="3979793"/>
              <a:ext cx="1158972" cy="147733"/>
            </a:xfrm>
            <a:prstGeom prst="rect">
              <a:avLst/>
            </a:prstGeom>
            <a:noFill/>
          </p:spPr>
          <p:txBody>
            <a:bodyPr wrap="none" lIns="0" tIns="0" rIns="0" bIns="0" rtlCol="0">
              <a:spAutoFit/>
            </a:bodyPr>
            <a:lstStyle/>
            <a:p>
              <a:pPr algn="ctr">
                <a:lnSpc>
                  <a:spcPct val="80000"/>
                </a:lnSpc>
              </a:pPr>
              <a:r>
                <a:rPr lang="en-US" sz="1200" b="1" spc="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SUBSRIBERS</a:t>
              </a:r>
            </a:p>
          </p:txBody>
        </p:sp>
        <p:sp>
          <p:nvSpPr>
            <p:cNvPr id="8" name="TextBox 7">
              <a:extLst>
                <a:ext uri="{FF2B5EF4-FFF2-40B4-BE49-F238E27FC236}">
                  <a16:creationId xmlns:a16="http://schemas.microsoft.com/office/drawing/2014/main" id="{8A6A3F6D-A9F0-45C0-88AF-8E8429A51A5B}"/>
                </a:ext>
              </a:extLst>
            </p:cNvPr>
            <p:cNvSpPr txBox="1"/>
            <p:nvPr/>
          </p:nvSpPr>
          <p:spPr>
            <a:xfrm>
              <a:off x="1974878" y="4262618"/>
              <a:ext cx="2530314" cy="420564"/>
            </a:xfrm>
            <a:prstGeom prst="rect">
              <a:avLst/>
            </a:prstGeom>
            <a:noFill/>
          </p:spPr>
          <p:txBody>
            <a:bodyPr wrap="square" lIns="0" tIns="0" rIns="91440" bIns="0" rtlCol="0">
              <a:spAutoFit/>
            </a:bodyPr>
            <a:lstStyle/>
            <a:p>
              <a:pPr algn="ctr">
                <a:lnSpc>
                  <a:spcPct val="12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a:t>
              </a:r>
            </a:p>
          </p:txBody>
        </p:sp>
        <p:sp>
          <p:nvSpPr>
            <p:cNvPr id="9" name="TextBox 8">
              <a:extLst>
                <a:ext uri="{FF2B5EF4-FFF2-40B4-BE49-F238E27FC236}">
                  <a16:creationId xmlns:a16="http://schemas.microsoft.com/office/drawing/2014/main" id="{50C4573C-5735-4072-9C4B-9E0094CF1B44}"/>
                </a:ext>
              </a:extLst>
            </p:cNvPr>
            <p:cNvSpPr txBox="1"/>
            <p:nvPr/>
          </p:nvSpPr>
          <p:spPr>
            <a:xfrm>
              <a:off x="2234195" y="3032172"/>
              <a:ext cx="2011680" cy="679032"/>
            </a:xfrm>
            <a:prstGeom prst="rect">
              <a:avLst/>
            </a:prstGeom>
            <a:noFill/>
          </p:spPr>
          <p:txBody>
            <a:bodyPr wrap="square" lIns="0" tIns="0" rIns="0" bIns="0" rtlCol="0">
              <a:spAutoFit/>
            </a:bodyPr>
            <a:lstStyle/>
            <a:p>
              <a:pPr algn="ctr">
                <a:lnSpc>
                  <a:spcPct val="80000"/>
                </a:lnSpc>
              </a:pPr>
              <a:r>
                <a:rPr lang="en-US" sz="5400"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3M</a:t>
              </a:r>
            </a:p>
          </p:txBody>
        </p:sp>
      </p:grpSp>
      <p:grpSp>
        <p:nvGrpSpPr>
          <p:cNvPr id="10" name="Group 9">
            <a:extLst>
              <a:ext uri="{FF2B5EF4-FFF2-40B4-BE49-F238E27FC236}">
                <a16:creationId xmlns:a16="http://schemas.microsoft.com/office/drawing/2014/main" id="{BECD26A2-3CDF-4D0C-ACBD-5AC10C590D5F}"/>
              </a:ext>
            </a:extLst>
          </p:cNvPr>
          <p:cNvGrpSpPr/>
          <p:nvPr/>
        </p:nvGrpSpPr>
        <p:grpSpPr>
          <a:xfrm>
            <a:off x="7694971" y="2603495"/>
            <a:ext cx="2530314" cy="1651010"/>
            <a:chOff x="1974878" y="3032172"/>
            <a:chExt cx="2530314" cy="1651010"/>
          </a:xfrm>
        </p:grpSpPr>
        <p:sp>
          <p:nvSpPr>
            <p:cNvPr id="11" name="TextBox 10">
              <a:extLst>
                <a:ext uri="{FF2B5EF4-FFF2-40B4-BE49-F238E27FC236}">
                  <a16:creationId xmlns:a16="http://schemas.microsoft.com/office/drawing/2014/main" id="{3EC8E9E3-203A-4F09-AD8F-4D27FC8A32E0}"/>
                </a:ext>
              </a:extLst>
            </p:cNvPr>
            <p:cNvSpPr txBox="1"/>
            <p:nvPr/>
          </p:nvSpPr>
          <p:spPr>
            <a:xfrm>
              <a:off x="2916231" y="3979793"/>
              <a:ext cx="647613" cy="147733"/>
            </a:xfrm>
            <a:prstGeom prst="rect">
              <a:avLst/>
            </a:prstGeom>
            <a:noFill/>
          </p:spPr>
          <p:txBody>
            <a:bodyPr wrap="none" lIns="0" tIns="0" rIns="0" bIns="0" rtlCol="0">
              <a:spAutoFit/>
            </a:bodyPr>
            <a:lstStyle/>
            <a:p>
              <a:pPr algn="ctr">
                <a:lnSpc>
                  <a:spcPct val="80000"/>
                </a:lnSpc>
              </a:pPr>
              <a:r>
                <a:rPr lang="en-US" sz="1200" b="1" spc="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CITLES</a:t>
              </a:r>
            </a:p>
          </p:txBody>
        </p:sp>
        <p:sp>
          <p:nvSpPr>
            <p:cNvPr id="12" name="TextBox 11">
              <a:extLst>
                <a:ext uri="{FF2B5EF4-FFF2-40B4-BE49-F238E27FC236}">
                  <a16:creationId xmlns:a16="http://schemas.microsoft.com/office/drawing/2014/main" id="{177122AD-37E9-4CED-8B06-C732627FC4D5}"/>
                </a:ext>
              </a:extLst>
            </p:cNvPr>
            <p:cNvSpPr txBox="1"/>
            <p:nvPr/>
          </p:nvSpPr>
          <p:spPr>
            <a:xfrm>
              <a:off x="1974878" y="4262618"/>
              <a:ext cx="2530314" cy="420564"/>
            </a:xfrm>
            <a:prstGeom prst="rect">
              <a:avLst/>
            </a:prstGeom>
            <a:noFill/>
          </p:spPr>
          <p:txBody>
            <a:bodyPr wrap="square" lIns="0" tIns="0" rIns="91440" bIns="0" rtlCol="0">
              <a:spAutoFit/>
            </a:bodyPr>
            <a:lstStyle/>
            <a:p>
              <a:pPr algn="ctr">
                <a:lnSpc>
                  <a:spcPct val="120000"/>
                </a:lnSpc>
              </a:pP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There are many variations of passages of </a:t>
              </a:r>
              <a:r>
                <a:rPr lang="en-US" sz="1200" dirty="0" err="1">
                  <a:solidFill>
                    <a:srgbClr val="FFFFFF"/>
                  </a:solidFill>
                  <a:latin typeface="Lato" panose="020F0502020204030203" pitchFamily="34" charset="0"/>
                  <a:ea typeface="Lato Semibold" panose="020F0502020204030203" pitchFamily="34" charset="0"/>
                  <a:cs typeface="Lato Semibold" panose="020F0502020204030203" pitchFamily="34" charset="0"/>
                </a:rPr>
                <a:t>Lorem</a:t>
              </a:r>
              <a:r>
                <a:rPr lang="en-US" sz="1200" dirty="0">
                  <a:solidFill>
                    <a:srgbClr val="FFFFFF"/>
                  </a:solidFill>
                  <a:latin typeface="Lato" panose="020F0502020204030203" pitchFamily="34" charset="0"/>
                  <a:ea typeface="Lato Semibold" panose="020F0502020204030203" pitchFamily="34" charset="0"/>
                  <a:cs typeface="Lato Semibold" panose="020F0502020204030203" pitchFamily="34" charset="0"/>
                </a:rPr>
                <a:t>.</a:t>
              </a:r>
            </a:p>
          </p:txBody>
        </p:sp>
        <p:sp>
          <p:nvSpPr>
            <p:cNvPr id="13" name="TextBox 12">
              <a:extLst>
                <a:ext uri="{FF2B5EF4-FFF2-40B4-BE49-F238E27FC236}">
                  <a16:creationId xmlns:a16="http://schemas.microsoft.com/office/drawing/2014/main" id="{DE36960E-D3B6-4AB9-86A6-5E890A8D8743}"/>
                </a:ext>
              </a:extLst>
            </p:cNvPr>
            <p:cNvSpPr txBox="1"/>
            <p:nvPr/>
          </p:nvSpPr>
          <p:spPr>
            <a:xfrm>
              <a:off x="2234195" y="3032172"/>
              <a:ext cx="2011680" cy="679032"/>
            </a:xfrm>
            <a:prstGeom prst="rect">
              <a:avLst/>
            </a:prstGeom>
            <a:noFill/>
          </p:spPr>
          <p:txBody>
            <a:bodyPr wrap="square" lIns="0" tIns="0" rIns="0" bIns="0" rtlCol="0">
              <a:spAutoFit/>
            </a:bodyPr>
            <a:lstStyle/>
            <a:p>
              <a:pPr algn="ctr">
                <a:lnSpc>
                  <a:spcPct val="80000"/>
                </a:lnSpc>
              </a:pPr>
              <a:r>
                <a:rPr lang="en-US" sz="5400" spc="200" dirty="0">
                  <a:solidFill>
                    <a:srgbClr val="CACACA"/>
                  </a:solidFill>
                  <a:latin typeface="Lato" panose="020F0502020204030203" pitchFamily="34" charset="0"/>
                  <a:ea typeface="Lato Semibold" panose="020F0502020204030203" pitchFamily="34" charset="0"/>
                  <a:cs typeface="Lato Semibold" panose="020F0502020204030203" pitchFamily="34" charset="0"/>
                </a:rPr>
                <a:t>500</a:t>
              </a:r>
            </a:p>
          </p:txBody>
        </p:sp>
      </p:grpSp>
      <p:sp>
        <p:nvSpPr>
          <p:cNvPr id="15" name="Rectangle 14"/>
          <p:cNvSpPr/>
          <p:nvPr/>
        </p:nvSpPr>
        <p:spPr>
          <a:xfrm>
            <a:off x="5278360" y="1156395"/>
            <a:ext cx="1776255" cy="707886"/>
          </a:xfrm>
          <a:prstGeom prst="rect">
            <a:avLst/>
          </a:prstGeom>
        </p:spPr>
        <p:txBody>
          <a:bodyPr wrap="none">
            <a:spAutoFit/>
          </a:bodyPr>
          <a:lstStyle/>
          <a:p>
            <a:pPr algn="ctr"/>
            <a:r>
              <a:rPr lang="en-US" sz="4000" b="1" spc="600" dirty="0">
                <a:solidFill>
                  <a:srgbClr val="FFFFFF"/>
                </a:solidFill>
                <a:latin typeface="Garamond" panose="02020404030301010803" pitchFamily="18" charset="0"/>
                <a:ea typeface="Lato Semibold" panose="020F0502020204030203" pitchFamily="34" charset="0"/>
                <a:cs typeface="Lato Semibold" panose="020F0502020204030203" pitchFamily="34" charset="0"/>
              </a:rPr>
              <a:t>How?</a:t>
            </a:r>
          </a:p>
        </p:txBody>
      </p:sp>
    </p:spTree>
    <p:extLst>
      <p:ext uri="{BB962C8B-B14F-4D97-AF65-F5344CB8AC3E}">
        <p14:creationId xmlns:p14="http://schemas.microsoft.com/office/powerpoint/2010/main" val="3854605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FD25CA5-40A1-46BA-A06F-51AE19F5B096}"/>
              </a:ext>
            </a:extLst>
          </p:cNvPr>
          <p:cNvGrpSpPr/>
          <p:nvPr/>
        </p:nvGrpSpPr>
        <p:grpSpPr>
          <a:xfrm>
            <a:off x="2234195" y="2743026"/>
            <a:ext cx="2011680" cy="1521541"/>
            <a:chOff x="2234195" y="2413417"/>
            <a:chExt cx="2011680" cy="1521541"/>
          </a:xfrm>
        </p:grpSpPr>
        <p:sp>
          <p:nvSpPr>
            <p:cNvPr id="4" name="TextBox 3">
              <a:extLst>
                <a:ext uri="{FF2B5EF4-FFF2-40B4-BE49-F238E27FC236}">
                  <a16:creationId xmlns:a16="http://schemas.microsoft.com/office/drawing/2014/main" id="{57C777E7-F1F9-411F-8C68-3CCD19192A0C}"/>
                </a:ext>
              </a:extLst>
            </p:cNvPr>
            <p:cNvSpPr txBox="1"/>
            <p:nvPr/>
          </p:nvSpPr>
          <p:spPr>
            <a:xfrm>
              <a:off x="2671772" y="3787225"/>
              <a:ext cx="1136530" cy="147733"/>
            </a:xfrm>
            <a:prstGeom prst="rect">
              <a:avLst/>
            </a:prstGeom>
            <a:noFill/>
          </p:spPr>
          <p:txBody>
            <a:bodyPr wrap="none" lIns="0" tIns="0" rIns="0" bIns="0" rtlCol="0">
              <a:spAutoFit/>
            </a:bodyPr>
            <a:lstStyle/>
            <a:p>
              <a:pPr algn="ctr">
                <a:lnSpc>
                  <a:spcPct val="80000"/>
                </a:lnSpc>
              </a:pPr>
              <a:r>
                <a:rPr lang="en-US" sz="1200" spc="200" dirty="0">
                  <a:solidFill>
                    <a:srgbClr val="040404"/>
                  </a:solidFill>
                  <a:latin typeface="Lato" panose="020F0502020204030203" pitchFamily="34" charset="0"/>
                  <a:ea typeface="Lato Semibold" panose="020F0502020204030203" pitchFamily="34" charset="0"/>
                  <a:cs typeface="Lato Semibold" panose="020F0502020204030203" pitchFamily="34" charset="0"/>
                </a:rPr>
                <a:t>MARKETING</a:t>
              </a:r>
            </a:p>
          </p:txBody>
        </p:sp>
        <p:sp>
          <p:nvSpPr>
            <p:cNvPr id="5" name="TextBox 4">
              <a:extLst>
                <a:ext uri="{FF2B5EF4-FFF2-40B4-BE49-F238E27FC236}">
                  <a16:creationId xmlns:a16="http://schemas.microsoft.com/office/drawing/2014/main" id="{A82D8277-5E62-4175-96E9-E52F0093B56E}"/>
                </a:ext>
              </a:extLst>
            </p:cNvPr>
            <p:cNvSpPr txBox="1"/>
            <p:nvPr/>
          </p:nvSpPr>
          <p:spPr>
            <a:xfrm>
              <a:off x="2234195" y="3054201"/>
              <a:ext cx="2011680" cy="679032"/>
            </a:xfrm>
            <a:prstGeom prst="rect">
              <a:avLst/>
            </a:prstGeom>
            <a:noFill/>
          </p:spPr>
          <p:txBody>
            <a:bodyPr wrap="square" lIns="0" tIns="0" rIns="0" bIns="0" rtlCol="0">
              <a:spAutoFit/>
            </a:bodyPr>
            <a:lstStyle/>
            <a:p>
              <a:pPr algn="ctr">
                <a:lnSpc>
                  <a:spcPct val="80000"/>
                </a:lnSpc>
              </a:pPr>
              <a:r>
                <a:rPr lang="en-US" sz="5400" spc="200" dirty="0">
                  <a:solidFill>
                    <a:srgbClr val="040404"/>
                  </a:solidFill>
                  <a:latin typeface="Lato" panose="020F0502020204030203" pitchFamily="34" charset="0"/>
                  <a:ea typeface="Lato Semibold" panose="020F0502020204030203" pitchFamily="34" charset="0"/>
                  <a:cs typeface="Lato Semibold" panose="020F0502020204030203" pitchFamily="34" charset="0"/>
                </a:rPr>
                <a:t>$500</a:t>
              </a:r>
            </a:p>
          </p:txBody>
        </p:sp>
        <p:sp>
          <p:nvSpPr>
            <p:cNvPr id="6" name="Shape 3872">
              <a:extLst>
                <a:ext uri="{FF2B5EF4-FFF2-40B4-BE49-F238E27FC236}">
                  <a16:creationId xmlns:a16="http://schemas.microsoft.com/office/drawing/2014/main" id="{29417F24-BC1F-42A5-83E1-28CCEA0F4E71}"/>
                </a:ext>
              </a:extLst>
            </p:cNvPr>
            <p:cNvSpPr/>
            <p:nvPr/>
          </p:nvSpPr>
          <p:spPr>
            <a:xfrm>
              <a:off x="2992873" y="2413417"/>
              <a:ext cx="494324" cy="404447"/>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4" y="13200"/>
                  </a:cubicBezTo>
                  <a:lnTo>
                    <a:pt x="20618" y="13200"/>
                  </a:lnTo>
                  <a:cubicBezTo>
                    <a:pt x="20618" y="13200"/>
                    <a:pt x="20618" y="20400"/>
                    <a:pt x="20618" y="20400"/>
                  </a:cubicBezTo>
                  <a:close/>
                  <a:moveTo>
                    <a:pt x="5703" y="1200"/>
                  </a:moveTo>
                  <a:lnTo>
                    <a:pt x="15897" y="1200"/>
                  </a:lnTo>
                  <a:lnTo>
                    <a:pt x="20315" y="12000"/>
                  </a:lnTo>
                  <a:lnTo>
                    <a:pt x="14236" y="12000"/>
                  </a:lnTo>
                  <a:cubicBezTo>
                    <a:pt x="13965" y="12000"/>
                    <a:pt x="13745" y="12270"/>
                    <a:pt x="13745" y="12600"/>
                  </a:cubicBezTo>
                  <a:cubicBezTo>
                    <a:pt x="13745" y="14589"/>
                    <a:pt x="12426" y="16200"/>
                    <a:pt x="10800" y="16200"/>
                  </a:cubicBezTo>
                  <a:cubicBezTo>
                    <a:pt x="9173" y="16200"/>
                    <a:pt x="7855" y="14589"/>
                    <a:pt x="7855" y="12600"/>
                  </a:cubicBezTo>
                  <a:cubicBezTo>
                    <a:pt x="7855" y="12270"/>
                    <a:pt x="7635" y="12000"/>
                    <a:pt x="7364" y="12000"/>
                  </a:cubicBezTo>
                  <a:lnTo>
                    <a:pt x="1285" y="12000"/>
                  </a:lnTo>
                  <a:cubicBezTo>
                    <a:pt x="1285" y="12000"/>
                    <a:pt x="5703" y="1200"/>
                    <a:pt x="5703" y="1200"/>
                  </a:cubicBezTo>
                  <a:close/>
                  <a:moveTo>
                    <a:pt x="21543" y="12335"/>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5"/>
                  </a:lnTo>
                  <a:cubicBezTo>
                    <a:pt x="23" y="12416"/>
                    <a:pt x="0" y="12504"/>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4"/>
                    <a:pt x="21577" y="12416"/>
                    <a:pt x="21543" y="12335"/>
                  </a:cubicBezTo>
                </a:path>
              </a:pathLst>
            </a:custGeom>
            <a:solidFill>
              <a:srgbClr val="CACACA"/>
            </a:solidFill>
            <a:ln w="12700">
              <a:miter lim="400000"/>
            </a:ln>
          </p:spPr>
          <p:txBody>
            <a:bodyPr lIns="38100" tIns="38100" rIns="38100" bIns="38100" anchor="ctr"/>
            <a:lstStyle/>
            <a:p>
              <a:endParaRPr>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grpSp>
      <p:grpSp>
        <p:nvGrpSpPr>
          <p:cNvPr id="7" name="Group 6">
            <a:extLst>
              <a:ext uri="{FF2B5EF4-FFF2-40B4-BE49-F238E27FC236}">
                <a16:creationId xmlns:a16="http://schemas.microsoft.com/office/drawing/2014/main" id="{BAB2249C-8CFC-4F79-B5C1-A2DE05A36C62}"/>
              </a:ext>
            </a:extLst>
          </p:cNvPr>
          <p:cNvGrpSpPr/>
          <p:nvPr/>
        </p:nvGrpSpPr>
        <p:grpSpPr>
          <a:xfrm>
            <a:off x="5098324" y="2695471"/>
            <a:ext cx="2011680" cy="1569096"/>
            <a:chOff x="5098324" y="2365862"/>
            <a:chExt cx="2011680" cy="1569096"/>
          </a:xfrm>
        </p:grpSpPr>
        <p:sp>
          <p:nvSpPr>
            <p:cNvPr id="8" name="TextBox 7">
              <a:extLst>
                <a:ext uri="{FF2B5EF4-FFF2-40B4-BE49-F238E27FC236}">
                  <a16:creationId xmlns:a16="http://schemas.microsoft.com/office/drawing/2014/main" id="{33BA144E-5A41-4F2A-A2C6-313DB07DD180}"/>
                </a:ext>
              </a:extLst>
            </p:cNvPr>
            <p:cNvSpPr txBox="1"/>
            <p:nvPr/>
          </p:nvSpPr>
          <p:spPr>
            <a:xfrm>
              <a:off x="5530294" y="3787225"/>
              <a:ext cx="1147751" cy="147733"/>
            </a:xfrm>
            <a:prstGeom prst="rect">
              <a:avLst/>
            </a:prstGeom>
            <a:noFill/>
          </p:spPr>
          <p:txBody>
            <a:bodyPr wrap="none" lIns="0" tIns="0" rIns="0" bIns="0" rtlCol="0">
              <a:spAutoFit/>
            </a:bodyPr>
            <a:lstStyle/>
            <a:p>
              <a:pPr algn="ctr">
                <a:lnSpc>
                  <a:spcPct val="80000"/>
                </a:lnSpc>
              </a:pPr>
              <a:r>
                <a:rPr lang="en-US" sz="1200" spc="200" dirty="0">
                  <a:solidFill>
                    <a:srgbClr val="040404"/>
                  </a:solidFill>
                  <a:latin typeface="Lato" panose="020F0502020204030203" pitchFamily="34" charset="0"/>
                  <a:ea typeface="Lato Semibold" panose="020F0502020204030203" pitchFamily="34" charset="0"/>
                  <a:cs typeface="Lato Semibold" panose="020F0502020204030203" pitchFamily="34" charset="0"/>
                </a:rPr>
                <a:t>SUBSRIBERS</a:t>
              </a:r>
            </a:p>
          </p:txBody>
        </p:sp>
        <p:sp>
          <p:nvSpPr>
            <p:cNvPr id="9" name="TextBox 8">
              <a:extLst>
                <a:ext uri="{FF2B5EF4-FFF2-40B4-BE49-F238E27FC236}">
                  <a16:creationId xmlns:a16="http://schemas.microsoft.com/office/drawing/2014/main" id="{C1B62F72-2F64-4545-820F-6CA4C65A05E3}"/>
                </a:ext>
              </a:extLst>
            </p:cNvPr>
            <p:cNvSpPr txBox="1"/>
            <p:nvPr/>
          </p:nvSpPr>
          <p:spPr>
            <a:xfrm>
              <a:off x="5098324" y="3054201"/>
              <a:ext cx="2011680" cy="679032"/>
            </a:xfrm>
            <a:prstGeom prst="rect">
              <a:avLst/>
            </a:prstGeom>
            <a:noFill/>
          </p:spPr>
          <p:txBody>
            <a:bodyPr wrap="square" lIns="0" tIns="0" rIns="0" bIns="0" rtlCol="0">
              <a:spAutoFit/>
            </a:bodyPr>
            <a:lstStyle/>
            <a:p>
              <a:pPr algn="ctr">
                <a:lnSpc>
                  <a:spcPct val="80000"/>
                </a:lnSpc>
              </a:pPr>
              <a:r>
                <a:rPr lang="en-US" sz="5400" spc="200" dirty="0">
                  <a:solidFill>
                    <a:srgbClr val="040404"/>
                  </a:solidFill>
                  <a:latin typeface="Lato" panose="020F0502020204030203" pitchFamily="34" charset="0"/>
                  <a:ea typeface="Lato Semibold" panose="020F0502020204030203" pitchFamily="34" charset="0"/>
                  <a:cs typeface="Lato Semibold" panose="020F0502020204030203" pitchFamily="34" charset="0"/>
                </a:rPr>
                <a:t>5M</a:t>
              </a:r>
            </a:p>
          </p:txBody>
        </p:sp>
        <p:sp>
          <p:nvSpPr>
            <p:cNvPr id="10" name="Shape 3887">
              <a:extLst>
                <a:ext uri="{FF2B5EF4-FFF2-40B4-BE49-F238E27FC236}">
                  <a16:creationId xmlns:a16="http://schemas.microsoft.com/office/drawing/2014/main" id="{C14CAE59-35B3-4698-A0B5-00A53FDB8EDD}"/>
                </a:ext>
              </a:extLst>
            </p:cNvPr>
            <p:cNvSpPr/>
            <p:nvPr/>
          </p:nvSpPr>
          <p:spPr>
            <a:xfrm>
              <a:off x="5901940" y="2365862"/>
              <a:ext cx="404447" cy="494324"/>
            </a:xfrm>
            <a:custGeom>
              <a:avLst/>
              <a:gdLst/>
              <a:ahLst/>
              <a:cxnLst>
                <a:cxn ang="0">
                  <a:pos x="wd2" y="hd2"/>
                </a:cxn>
                <a:cxn ang="5400000">
                  <a:pos x="wd2" y="hd2"/>
                </a:cxn>
                <a:cxn ang="10800000">
                  <a:pos x="wd2" y="hd2"/>
                </a:cxn>
                <a:cxn ang="16200000">
                  <a:pos x="wd2" y="hd2"/>
                </a:cxn>
              </a:cxnLst>
              <a:rect l="0" t="0" r="r" b="b"/>
              <a:pathLst>
                <a:path w="21600" h="21600" extrusionOk="0">
                  <a:moveTo>
                    <a:pt x="9600" y="8836"/>
                  </a:moveTo>
                  <a:cubicBezTo>
                    <a:pt x="9600" y="8295"/>
                    <a:pt x="10138" y="7855"/>
                    <a:pt x="10800" y="7855"/>
                  </a:cubicBezTo>
                  <a:cubicBezTo>
                    <a:pt x="11462" y="7855"/>
                    <a:pt x="12000" y="8295"/>
                    <a:pt x="12000" y="8836"/>
                  </a:cubicBezTo>
                  <a:cubicBezTo>
                    <a:pt x="12000" y="9378"/>
                    <a:pt x="11462" y="9818"/>
                    <a:pt x="10800" y="9818"/>
                  </a:cubicBezTo>
                  <a:cubicBezTo>
                    <a:pt x="10138" y="9818"/>
                    <a:pt x="9600" y="9378"/>
                    <a:pt x="9600" y="8836"/>
                  </a:cubicBezTo>
                  <a:moveTo>
                    <a:pt x="13200" y="8836"/>
                  </a:moveTo>
                  <a:cubicBezTo>
                    <a:pt x="13200" y="7752"/>
                    <a:pt x="12125" y="6873"/>
                    <a:pt x="10800" y="6873"/>
                  </a:cubicBezTo>
                  <a:cubicBezTo>
                    <a:pt x="9475" y="6873"/>
                    <a:pt x="8400" y="7752"/>
                    <a:pt x="8400" y="8836"/>
                  </a:cubicBezTo>
                  <a:cubicBezTo>
                    <a:pt x="8400" y="9921"/>
                    <a:pt x="9475" y="10800"/>
                    <a:pt x="10800" y="10800"/>
                  </a:cubicBezTo>
                  <a:cubicBezTo>
                    <a:pt x="12125" y="10800"/>
                    <a:pt x="13200" y="9921"/>
                    <a:pt x="13200" y="8836"/>
                  </a:cubicBezTo>
                  <a:moveTo>
                    <a:pt x="17400" y="8836"/>
                  </a:moveTo>
                  <a:cubicBezTo>
                    <a:pt x="17400" y="5854"/>
                    <a:pt x="14445" y="3436"/>
                    <a:pt x="10800" y="3436"/>
                  </a:cubicBezTo>
                  <a:cubicBezTo>
                    <a:pt x="7155" y="3436"/>
                    <a:pt x="4200" y="5854"/>
                    <a:pt x="4200" y="8836"/>
                  </a:cubicBezTo>
                  <a:cubicBezTo>
                    <a:pt x="4200" y="10437"/>
                    <a:pt x="5056" y="11870"/>
                    <a:pt x="6408" y="12860"/>
                  </a:cubicBezTo>
                  <a:cubicBezTo>
                    <a:pt x="6570" y="12537"/>
                    <a:pt x="6778" y="12249"/>
                    <a:pt x="7035" y="12000"/>
                  </a:cubicBezTo>
                  <a:cubicBezTo>
                    <a:pt x="6028" y="11198"/>
                    <a:pt x="5400" y="10078"/>
                    <a:pt x="5400" y="8836"/>
                  </a:cubicBezTo>
                  <a:cubicBezTo>
                    <a:pt x="5400" y="6396"/>
                    <a:pt x="7818" y="4418"/>
                    <a:pt x="10800" y="4418"/>
                  </a:cubicBezTo>
                  <a:cubicBezTo>
                    <a:pt x="13782" y="4418"/>
                    <a:pt x="16200" y="6396"/>
                    <a:pt x="16200" y="8836"/>
                  </a:cubicBezTo>
                  <a:cubicBezTo>
                    <a:pt x="16200" y="10094"/>
                    <a:pt x="15555" y="11226"/>
                    <a:pt x="14524" y="12030"/>
                  </a:cubicBezTo>
                  <a:cubicBezTo>
                    <a:pt x="14780" y="12280"/>
                    <a:pt x="14988" y="12568"/>
                    <a:pt x="15154" y="12887"/>
                  </a:cubicBezTo>
                  <a:cubicBezTo>
                    <a:pt x="16528" y="11898"/>
                    <a:pt x="17400" y="10452"/>
                    <a:pt x="17400" y="8836"/>
                  </a:cubicBezTo>
                  <a:moveTo>
                    <a:pt x="10800" y="0"/>
                  </a:moveTo>
                  <a:cubicBezTo>
                    <a:pt x="4835" y="0"/>
                    <a:pt x="0" y="3957"/>
                    <a:pt x="0" y="8836"/>
                  </a:cubicBezTo>
                  <a:cubicBezTo>
                    <a:pt x="0" y="12363"/>
                    <a:pt x="2531" y="15397"/>
                    <a:pt x="6181" y="16816"/>
                  </a:cubicBezTo>
                  <a:cubicBezTo>
                    <a:pt x="6125" y="16401"/>
                    <a:pt x="6080" y="16009"/>
                    <a:pt x="6049" y="15656"/>
                  </a:cubicBezTo>
                  <a:cubicBezTo>
                    <a:pt x="3155" y="14303"/>
                    <a:pt x="1200" y="11759"/>
                    <a:pt x="1200" y="8836"/>
                  </a:cubicBezTo>
                  <a:cubicBezTo>
                    <a:pt x="1200" y="4499"/>
                    <a:pt x="5498" y="982"/>
                    <a:pt x="10800" y="982"/>
                  </a:cubicBezTo>
                  <a:cubicBezTo>
                    <a:pt x="16102" y="982"/>
                    <a:pt x="20400" y="4499"/>
                    <a:pt x="20400" y="8836"/>
                  </a:cubicBezTo>
                  <a:cubicBezTo>
                    <a:pt x="20400" y="11756"/>
                    <a:pt x="18449" y="14298"/>
                    <a:pt x="15560" y="15652"/>
                  </a:cubicBezTo>
                  <a:cubicBezTo>
                    <a:pt x="15532" y="16000"/>
                    <a:pt x="15490" y="16392"/>
                    <a:pt x="15434" y="16810"/>
                  </a:cubicBezTo>
                  <a:cubicBezTo>
                    <a:pt x="19076" y="15390"/>
                    <a:pt x="21600" y="12358"/>
                    <a:pt x="21600" y="8836"/>
                  </a:cubicBezTo>
                  <a:cubicBezTo>
                    <a:pt x="21600" y="3957"/>
                    <a:pt x="16765" y="0"/>
                    <a:pt x="10800" y="0"/>
                  </a:cubicBezTo>
                  <a:moveTo>
                    <a:pt x="12127" y="20179"/>
                  </a:moveTo>
                  <a:cubicBezTo>
                    <a:pt x="11972" y="20432"/>
                    <a:pt x="11842" y="20560"/>
                    <a:pt x="11770" y="20618"/>
                  </a:cubicBezTo>
                  <a:lnTo>
                    <a:pt x="9830" y="20618"/>
                  </a:lnTo>
                  <a:cubicBezTo>
                    <a:pt x="9758" y="20560"/>
                    <a:pt x="9628" y="20432"/>
                    <a:pt x="9473" y="20179"/>
                  </a:cubicBezTo>
                  <a:cubicBezTo>
                    <a:pt x="9032" y="19457"/>
                    <a:pt x="8400" y="16247"/>
                    <a:pt x="8400" y="14727"/>
                  </a:cubicBezTo>
                  <a:cubicBezTo>
                    <a:pt x="8400" y="13278"/>
                    <a:pt x="9028" y="12764"/>
                    <a:pt x="10800" y="12764"/>
                  </a:cubicBezTo>
                  <a:cubicBezTo>
                    <a:pt x="12572" y="12764"/>
                    <a:pt x="13200" y="13278"/>
                    <a:pt x="13200" y="14727"/>
                  </a:cubicBezTo>
                  <a:cubicBezTo>
                    <a:pt x="13200" y="16247"/>
                    <a:pt x="12568" y="19457"/>
                    <a:pt x="12127" y="20179"/>
                  </a:cubicBezTo>
                  <a:moveTo>
                    <a:pt x="10800" y="11782"/>
                  </a:moveTo>
                  <a:cubicBezTo>
                    <a:pt x="7800" y="11782"/>
                    <a:pt x="7200" y="13255"/>
                    <a:pt x="7200" y="14727"/>
                  </a:cubicBezTo>
                  <a:cubicBezTo>
                    <a:pt x="7200" y="16200"/>
                    <a:pt x="7800" y="19636"/>
                    <a:pt x="8400" y="20618"/>
                  </a:cubicBezTo>
                  <a:cubicBezTo>
                    <a:pt x="9000" y="21600"/>
                    <a:pt x="9600" y="21600"/>
                    <a:pt x="9600" y="21600"/>
                  </a:cubicBezTo>
                  <a:lnTo>
                    <a:pt x="12000" y="21600"/>
                  </a:lnTo>
                  <a:cubicBezTo>
                    <a:pt x="12000" y="21600"/>
                    <a:pt x="12600" y="21600"/>
                    <a:pt x="13200" y="20618"/>
                  </a:cubicBezTo>
                  <a:cubicBezTo>
                    <a:pt x="13800" y="19636"/>
                    <a:pt x="14400" y="16200"/>
                    <a:pt x="14400" y="14727"/>
                  </a:cubicBezTo>
                  <a:cubicBezTo>
                    <a:pt x="14400" y="13255"/>
                    <a:pt x="13800" y="11782"/>
                    <a:pt x="10800" y="11782"/>
                  </a:cubicBezTo>
                </a:path>
              </a:pathLst>
            </a:custGeom>
            <a:solidFill>
              <a:srgbClr val="CACACA"/>
            </a:solidFill>
            <a:ln w="12700">
              <a:miter lim="400000"/>
            </a:ln>
          </p:spPr>
          <p:txBody>
            <a:bodyPr lIns="38100" tIns="38100" rIns="38100" bIns="38100" anchor="ctr"/>
            <a:lstStyle/>
            <a:p>
              <a:endParaRPr>
                <a:solidFill>
                  <a:srgbClr val="CACACA"/>
                </a:solidFill>
                <a:latin typeface="Lato" panose="020F0502020204030203" pitchFamily="34" charset="0"/>
                <a:ea typeface="Lato Semibold" panose="020F0502020204030203" pitchFamily="34" charset="0"/>
                <a:cs typeface="Lato Semibold" panose="020F0502020204030203" pitchFamily="34" charset="0"/>
              </a:endParaRPr>
            </a:p>
          </p:txBody>
        </p:sp>
      </p:grpSp>
      <p:grpSp>
        <p:nvGrpSpPr>
          <p:cNvPr id="11" name="Group 10">
            <a:extLst>
              <a:ext uri="{FF2B5EF4-FFF2-40B4-BE49-F238E27FC236}">
                <a16:creationId xmlns:a16="http://schemas.microsoft.com/office/drawing/2014/main" id="{B3D556F0-5013-4036-9BA9-40CA9C852B22}"/>
              </a:ext>
            </a:extLst>
          </p:cNvPr>
          <p:cNvGrpSpPr/>
          <p:nvPr/>
        </p:nvGrpSpPr>
        <p:grpSpPr>
          <a:xfrm>
            <a:off x="7962452" y="2762879"/>
            <a:ext cx="2011680" cy="1501688"/>
            <a:chOff x="7962452" y="2433270"/>
            <a:chExt cx="2011680" cy="1501688"/>
          </a:xfrm>
        </p:grpSpPr>
        <p:sp>
          <p:nvSpPr>
            <p:cNvPr id="12" name="TextBox 11">
              <a:extLst>
                <a:ext uri="{FF2B5EF4-FFF2-40B4-BE49-F238E27FC236}">
                  <a16:creationId xmlns:a16="http://schemas.microsoft.com/office/drawing/2014/main" id="{DBEE83F0-96DE-4C52-AF70-0D99271BC8E1}"/>
                </a:ext>
              </a:extLst>
            </p:cNvPr>
            <p:cNvSpPr txBox="1"/>
            <p:nvPr/>
          </p:nvSpPr>
          <p:spPr>
            <a:xfrm>
              <a:off x="8644488" y="3787225"/>
              <a:ext cx="647613" cy="147733"/>
            </a:xfrm>
            <a:prstGeom prst="rect">
              <a:avLst/>
            </a:prstGeom>
            <a:noFill/>
          </p:spPr>
          <p:txBody>
            <a:bodyPr wrap="none" lIns="0" tIns="0" rIns="0" bIns="0" rtlCol="0">
              <a:spAutoFit/>
            </a:bodyPr>
            <a:lstStyle/>
            <a:p>
              <a:pPr algn="ctr">
                <a:lnSpc>
                  <a:spcPct val="80000"/>
                </a:lnSpc>
              </a:pPr>
              <a:r>
                <a:rPr lang="en-US" sz="1200" spc="200" dirty="0">
                  <a:solidFill>
                    <a:srgbClr val="040404"/>
                  </a:solidFill>
                  <a:latin typeface="Lato" panose="020F0502020204030203" pitchFamily="34" charset="0"/>
                  <a:ea typeface="Lato Semibold" panose="020F0502020204030203" pitchFamily="34" charset="0"/>
                  <a:cs typeface="Lato Semibold" panose="020F0502020204030203" pitchFamily="34" charset="0"/>
                </a:rPr>
                <a:t>CITLES</a:t>
              </a:r>
            </a:p>
          </p:txBody>
        </p:sp>
        <p:sp>
          <p:nvSpPr>
            <p:cNvPr id="13" name="TextBox 12">
              <a:extLst>
                <a:ext uri="{FF2B5EF4-FFF2-40B4-BE49-F238E27FC236}">
                  <a16:creationId xmlns:a16="http://schemas.microsoft.com/office/drawing/2014/main" id="{BEB89769-3263-4131-AD4C-B62E2D43D7C9}"/>
                </a:ext>
              </a:extLst>
            </p:cNvPr>
            <p:cNvSpPr txBox="1"/>
            <p:nvPr/>
          </p:nvSpPr>
          <p:spPr>
            <a:xfrm>
              <a:off x="7962452" y="3054201"/>
              <a:ext cx="2011680" cy="679032"/>
            </a:xfrm>
            <a:prstGeom prst="rect">
              <a:avLst/>
            </a:prstGeom>
            <a:noFill/>
          </p:spPr>
          <p:txBody>
            <a:bodyPr wrap="square" lIns="0" tIns="0" rIns="0" bIns="0" rtlCol="0">
              <a:spAutoFit/>
            </a:bodyPr>
            <a:lstStyle/>
            <a:p>
              <a:pPr algn="ctr">
                <a:lnSpc>
                  <a:spcPct val="80000"/>
                </a:lnSpc>
              </a:pPr>
              <a:r>
                <a:rPr lang="en-US" sz="5400" spc="200" dirty="0">
                  <a:solidFill>
                    <a:srgbClr val="040404"/>
                  </a:solidFill>
                  <a:latin typeface="Lato" panose="020F0502020204030203" pitchFamily="34" charset="0"/>
                  <a:ea typeface="Lato Semibold" panose="020F0502020204030203" pitchFamily="34" charset="0"/>
                  <a:cs typeface="Lato Semibold" panose="020F0502020204030203" pitchFamily="34" charset="0"/>
                </a:rPr>
                <a:t>696</a:t>
              </a:r>
            </a:p>
          </p:txBody>
        </p:sp>
        <p:sp>
          <p:nvSpPr>
            <p:cNvPr id="14" name="Shape 3842">
              <a:extLst>
                <a:ext uri="{FF2B5EF4-FFF2-40B4-BE49-F238E27FC236}">
                  <a16:creationId xmlns:a16="http://schemas.microsoft.com/office/drawing/2014/main" id="{E56A6660-BC8B-408D-A2FF-5CDC0FF6E6F7}"/>
                </a:ext>
              </a:extLst>
            </p:cNvPr>
            <p:cNvSpPr/>
            <p:nvPr/>
          </p:nvSpPr>
          <p:spPr>
            <a:xfrm>
              <a:off x="8721130" y="2433270"/>
              <a:ext cx="494324" cy="359508"/>
            </a:xfrm>
            <a:custGeom>
              <a:avLst/>
              <a:gdLst/>
              <a:ahLst/>
              <a:cxnLst>
                <a:cxn ang="0">
                  <a:pos x="wd2" y="hd2"/>
                </a:cxn>
                <a:cxn ang="5400000">
                  <a:pos x="wd2" y="hd2"/>
                </a:cxn>
                <a:cxn ang="10800000">
                  <a:pos x="wd2" y="hd2"/>
                </a:cxn>
                <a:cxn ang="16200000">
                  <a:pos x="wd2" y="hd2"/>
                </a:cxn>
              </a:cxnLst>
              <a:rect l="0" t="0" r="r" b="b"/>
              <a:pathLst>
                <a:path w="21600" h="21600" extrusionOk="0">
                  <a:moveTo>
                    <a:pt x="17075" y="12150"/>
                  </a:moveTo>
                  <a:lnTo>
                    <a:pt x="17294" y="9450"/>
                  </a:lnTo>
                  <a:lnTo>
                    <a:pt x="19843" y="9450"/>
                  </a:lnTo>
                  <a:lnTo>
                    <a:pt x="19406" y="12150"/>
                  </a:lnTo>
                  <a:cubicBezTo>
                    <a:pt x="19406" y="12150"/>
                    <a:pt x="17075" y="12150"/>
                    <a:pt x="17075" y="12150"/>
                  </a:cubicBezTo>
                  <a:close/>
                  <a:moveTo>
                    <a:pt x="18752" y="16200"/>
                  </a:moveTo>
                  <a:lnTo>
                    <a:pt x="16748" y="16200"/>
                  </a:lnTo>
                  <a:lnTo>
                    <a:pt x="16967" y="13500"/>
                  </a:lnTo>
                  <a:lnTo>
                    <a:pt x="19188" y="13500"/>
                  </a:lnTo>
                  <a:cubicBezTo>
                    <a:pt x="19188" y="13500"/>
                    <a:pt x="18752" y="16200"/>
                    <a:pt x="18752" y="16200"/>
                  </a:cubicBezTo>
                  <a:close/>
                  <a:moveTo>
                    <a:pt x="17673" y="20250"/>
                  </a:moveTo>
                  <a:cubicBezTo>
                    <a:pt x="17131" y="20250"/>
                    <a:pt x="16691" y="19645"/>
                    <a:pt x="16691" y="18900"/>
                  </a:cubicBezTo>
                  <a:cubicBezTo>
                    <a:pt x="16691" y="18155"/>
                    <a:pt x="17131" y="17550"/>
                    <a:pt x="17673" y="17550"/>
                  </a:cubicBezTo>
                  <a:cubicBezTo>
                    <a:pt x="18215" y="17550"/>
                    <a:pt x="18655" y="18155"/>
                    <a:pt x="18655" y="18900"/>
                  </a:cubicBezTo>
                  <a:cubicBezTo>
                    <a:pt x="18655" y="19645"/>
                    <a:pt x="18215" y="20250"/>
                    <a:pt x="17673" y="20250"/>
                  </a:cubicBezTo>
                  <a:moveTo>
                    <a:pt x="16415" y="8100"/>
                  </a:moveTo>
                  <a:lnTo>
                    <a:pt x="13745" y="8100"/>
                  </a:lnTo>
                  <a:lnTo>
                    <a:pt x="13745" y="5400"/>
                  </a:lnTo>
                  <a:lnTo>
                    <a:pt x="16633" y="5400"/>
                  </a:lnTo>
                  <a:cubicBezTo>
                    <a:pt x="16633" y="5400"/>
                    <a:pt x="16415" y="8100"/>
                    <a:pt x="16415" y="8100"/>
                  </a:cubicBezTo>
                  <a:close/>
                  <a:moveTo>
                    <a:pt x="16088" y="12150"/>
                  </a:moveTo>
                  <a:lnTo>
                    <a:pt x="13745" y="12150"/>
                  </a:lnTo>
                  <a:lnTo>
                    <a:pt x="13745" y="9450"/>
                  </a:lnTo>
                  <a:lnTo>
                    <a:pt x="16306" y="9450"/>
                  </a:lnTo>
                  <a:cubicBezTo>
                    <a:pt x="16306" y="9450"/>
                    <a:pt x="16088" y="12150"/>
                    <a:pt x="16088" y="12150"/>
                  </a:cubicBezTo>
                  <a:close/>
                  <a:moveTo>
                    <a:pt x="15761" y="16200"/>
                  </a:moveTo>
                  <a:lnTo>
                    <a:pt x="13745" y="16200"/>
                  </a:lnTo>
                  <a:lnTo>
                    <a:pt x="13745" y="13500"/>
                  </a:lnTo>
                  <a:lnTo>
                    <a:pt x="15979" y="13500"/>
                  </a:lnTo>
                  <a:cubicBezTo>
                    <a:pt x="15979" y="13500"/>
                    <a:pt x="15761" y="16200"/>
                    <a:pt x="15761" y="16200"/>
                  </a:cubicBezTo>
                  <a:close/>
                  <a:moveTo>
                    <a:pt x="12764" y="8100"/>
                  </a:moveTo>
                  <a:lnTo>
                    <a:pt x="10094" y="8100"/>
                  </a:lnTo>
                  <a:lnTo>
                    <a:pt x="9876" y="5400"/>
                  </a:lnTo>
                  <a:lnTo>
                    <a:pt x="12764" y="5400"/>
                  </a:lnTo>
                  <a:cubicBezTo>
                    <a:pt x="12764" y="5400"/>
                    <a:pt x="12764" y="8100"/>
                    <a:pt x="12764" y="8100"/>
                  </a:cubicBezTo>
                  <a:close/>
                  <a:moveTo>
                    <a:pt x="12764" y="12150"/>
                  </a:moveTo>
                  <a:lnTo>
                    <a:pt x="10421" y="12150"/>
                  </a:lnTo>
                  <a:lnTo>
                    <a:pt x="10203" y="9450"/>
                  </a:lnTo>
                  <a:lnTo>
                    <a:pt x="12764" y="9450"/>
                  </a:lnTo>
                  <a:cubicBezTo>
                    <a:pt x="12764" y="9450"/>
                    <a:pt x="12764" y="12150"/>
                    <a:pt x="12764" y="12150"/>
                  </a:cubicBezTo>
                  <a:close/>
                  <a:moveTo>
                    <a:pt x="12764" y="16200"/>
                  </a:moveTo>
                  <a:lnTo>
                    <a:pt x="10748" y="16200"/>
                  </a:lnTo>
                  <a:lnTo>
                    <a:pt x="10531" y="13500"/>
                  </a:lnTo>
                  <a:lnTo>
                    <a:pt x="12764" y="13500"/>
                  </a:lnTo>
                  <a:cubicBezTo>
                    <a:pt x="12764" y="13500"/>
                    <a:pt x="12764" y="16200"/>
                    <a:pt x="12764" y="16200"/>
                  </a:cubicBezTo>
                  <a:close/>
                  <a:moveTo>
                    <a:pt x="8836" y="20250"/>
                  </a:moveTo>
                  <a:cubicBezTo>
                    <a:pt x="8294" y="20250"/>
                    <a:pt x="7855" y="19645"/>
                    <a:pt x="7855" y="18900"/>
                  </a:cubicBezTo>
                  <a:cubicBezTo>
                    <a:pt x="7855" y="18155"/>
                    <a:pt x="8294" y="17550"/>
                    <a:pt x="8836" y="17550"/>
                  </a:cubicBezTo>
                  <a:cubicBezTo>
                    <a:pt x="9379" y="17550"/>
                    <a:pt x="9818" y="18155"/>
                    <a:pt x="9818" y="18900"/>
                  </a:cubicBezTo>
                  <a:cubicBezTo>
                    <a:pt x="9818" y="19645"/>
                    <a:pt x="9379" y="20250"/>
                    <a:pt x="8836" y="20250"/>
                  </a:cubicBezTo>
                  <a:moveTo>
                    <a:pt x="7213" y="13500"/>
                  </a:moveTo>
                  <a:lnTo>
                    <a:pt x="9543" y="13500"/>
                  </a:lnTo>
                  <a:lnTo>
                    <a:pt x="9761" y="16200"/>
                  </a:lnTo>
                  <a:lnTo>
                    <a:pt x="7740" y="16200"/>
                  </a:lnTo>
                  <a:cubicBezTo>
                    <a:pt x="7740" y="16200"/>
                    <a:pt x="7213" y="13500"/>
                    <a:pt x="7213" y="13500"/>
                  </a:cubicBezTo>
                  <a:close/>
                  <a:moveTo>
                    <a:pt x="6950" y="12150"/>
                  </a:moveTo>
                  <a:lnTo>
                    <a:pt x="6423" y="9450"/>
                  </a:lnTo>
                  <a:lnTo>
                    <a:pt x="9215" y="9450"/>
                  </a:lnTo>
                  <a:lnTo>
                    <a:pt x="9434" y="12150"/>
                  </a:lnTo>
                  <a:cubicBezTo>
                    <a:pt x="9434" y="12150"/>
                    <a:pt x="6950" y="12150"/>
                    <a:pt x="6950" y="12150"/>
                  </a:cubicBezTo>
                  <a:close/>
                  <a:moveTo>
                    <a:pt x="5633" y="5400"/>
                  </a:moveTo>
                  <a:lnTo>
                    <a:pt x="8888" y="5400"/>
                  </a:lnTo>
                  <a:lnTo>
                    <a:pt x="9106" y="8100"/>
                  </a:lnTo>
                  <a:lnTo>
                    <a:pt x="6160" y="8100"/>
                  </a:lnTo>
                  <a:cubicBezTo>
                    <a:pt x="6160" y="8100"/>
                    <a:pt x="5633" y="5400"/>
                    <a:pt x="5633" y="5400"/>
                  </a:cubicBezTo>
                  <a:close/>
                  <a:moveTo>
                    <a:pt x="17621" y="5400"/>
                  </a:moveTo>
                  <a:lnTo>
                    <a:pt x="20497" y="5400"/>
                  </a:lnTo>
                  <a:lnTo>
                    <a:pt x="20061" y="8100"/>
                  </a:lnTo>
                  <a:lnTo>
                    <a:pt x="17403" y="8100"/>
                  </a:lnTo>
                  <a:cubicBezTo>
                    <a:pt x="17403" y="8100"/>
                    <a:pt x="17621" y="5400"/>
                    <a:pt x="17621" y="5400"/>
                  </a:cubicBezTo>
                  <a:close/>
                  <a:moveTo>
                    <a:pt x="19619" y="17038"/>
                  </a:moveTo>
                  <a:lnTo>
                    <a:pt x="19622" y="17038"/>
                  </a:lnTo>
                  <a:lnTo>
                    <a:pt x="21586" y="4890"/>
                  </a:lnTo>
                  <a:lnTo>
                    <a:pt x="21577" y="4886"/>
                  </a:lnTo>
                  <a:cubicBezTo>
                    <a:pt x="21586" y="4833"/>
                    <a:pt x="21600" y="4783"/>
                    <a:pt x="21600" y="4725"/>
                  </a:cubicBezTo>
                  <a:cubicBezTo>
                    <a:pt x="21600" y="4352"/>
                    <a:pt x="21380" y="4050"/>
                    <a:pt x="21109" y="4050"/>
                  </a:cubicBezTo>
                  <a:lnTo>
                    <a:pt x="5370" y="4050"/>
                  </a:lnTo>
                  <a:lnTo>
                    <a:pt x="4674" y="481"/>
                  </a:lnTo>
                  <a:lnTo>
                    <a:pt x="4667" y="484"/>
                  </a:lnTo>
                  <a:cubicBezTo>
                    <a:pt x="4605" y="207"/>
                    <a:pt x="4425" y="0"/>
                    <a:pt x="4203" y="0"/>
                  </a:cubicBezTo>
                  <a:lnTo>
                    <a:pt x="491" y="0"/>
                  </a:lnTo>
                  <a:cubicBezTo>
                    <a:pt x="220" y="0"/>
                    <a:pt x="0" y="302"/>
                    <a:pt x="0" y="675"/>
                  </a:cubicBezTo>
                  <a:cubicBezTo>
                    <a:pt x="0" y="1048"/>
                    <a:pt x="220" y="1350"/>
                    <a:pt x="491" y="1350"/>
                  </a:cubicBezTo>
                  <a:lnTo>
                    <a:pt x="3827" y="1350"/>
                  </a:lnTo>
                  <a:lnTo>
                    <a:pt x="6893" y="17069"/>
                  </a:lnTo>
                  <a:lnTo>
                    <a:pt x="6894" y="17069"/>
                  </a:lnTo>
                  <a:cubicBezTo>
                    <a:pt x="6936" y="17260"/>
                    <a:pt x="7037" y="17414"/>
                    <a:pt x="7168" y="17493"/>
                  </a:cubicBezTo>
                  <a:cubicBezTo>
                    <a:pt x="6984" y="17903"/>
                    <a:pt x="6873" y="18383"/>
                    <a:pt x="6873" y="18900"/>
                  </a:cubicBezTo>
                  <a:cubicBezTo>
                    <a:pt x="6873" y="20391"/>
                    <a:pt x="7752" y="21600"/>
                    <a:pt x="8836" y="21600"/>
                  </a:cubicBezTo>
                  <a:cubicBezTo>
                    <a:pt x="9921" y="21600"/>
                    <a:pt x="10800" y="20391"/>
                    <a:pt x="10800" y="18900"/>
                  </a:cubicBezTo>
                  <a:cubicBezTo>
                    <a:pt x="10800" y="18406"/>
                    <a:pt x="10696" y="17949"/>
                    <a:pt x="10528" y="17550"/>
                  </a:cubicBezTo>
                  <a:lnTo>
                    <a:pt x="15981" y="17550"/>
                  </a:lnTo>
                  <a:cubicBezTo>
                    <a:pt x="15813" y="17949"/>
                    <a:pt x="15709" y="18406"/>
                    <a:pt x="15709" y="18900"/>
                  </a:cubicBezTo>
                  <a:cubicBezTo>
                    <a:pt x="15709" y="20391"/>
                    <a:pt x="16588" y="21600"/>
                    <a:pt x="17673" y="21600"/>
                  </a:cubicBezTo>
                  <a:cubicBezTo>
                    <a:pt x="18757" y="21600"/>
                    <a:pt x="19636" y="20391"/>
                    <a:pt x="19636" y="18900"/>
                  </a:cubicBezTo>
                  <a:cubicBezTo>
                    <a:pt x="19636" y="18383"/>
                    <a:pt x="19525" y="17903"/>
                    <a:pt x="19341" y="17493"/>
                  </a:cubicBezTo>
                  <a:cubicBezTo>
                    <a:pt x="19479" y="17410"/>
                    <a:pt x="19581" y="17242"/>
                    <a:pt x="19619" y="17038"/>
                  </a:cubicBezTo>
                </a:path>
              </a:pathLst>
            </a:custGeom>
            <a:solidFill>
              <a:srgbClr val="CACACA"/>
            </a:solidFill>
            <a:ln w="12700">
              <a:miter lim="400000"/>
            </a:ln>
          </p:spPr>
          <p:txBody>
            <a:bodyPr lIns="38100" tIns="38100" rIns="38100" bIns="38100" anchor="ctr"/>
            <a:lstStyle/>
            <a:p>
              <a:endParaRPr dirty="0">
                <a:solidFill>
                  <a:schemeClr val="tx1">
                    <a:lumMod val="85000"/>
                    <a:lumOff val="15000"/>
                  </a:schemeClr>
                </a:solidFill>
                <a:latin typeface="Lato" panose="020F0502020204030203" pitchFamily="34" charset="0"/>
                <a:ea typeface="Lato Semibold" panose="020F0502020204030203" pitchFamily="34" charset="0"/>
                <a:cs typeface="Lato Semibold" panose="020F0502020204030203" pitchFamily="34" charset="0"/>
              </a:endParaRPr>
            </a:p>
          </p:txBody>
        </p:sp>
      </p:grpSp>
      <p:sp>
        <p:nvSpPr>
          <p:cNvPr id="15" name="Rectangle 14"/>
          <p:cNvSpPr/>
          <p:nvPr/>
        </p:nvSpPr>
        <p:spPr>
          <a:xfrm>
            <a:off x="5207875" y="1132199"/>
            <a:ext cx="1776255" cy="707886"/>
          </a:xfrm>
          <a:prstGeom prst="rect">
            <a:avLst/>
          </a:prstGeom>
        </p:spPr>
        <p:txBody>
          <a:bodyPr wrap="none">
            <a:spAutoFit/>
          </a:bodyPr>
          <a:lstStyle/>
          <a:p>
            <a:pPr algn="ctr"/>
            <a:r>
              <a:rPr lang="en-US" sz="4000" b="1" spc="600" dirty="0">
                <a:solidFill>
                  <a:srgbClr val="FFFFFF"/>
                </a:solidFill>
                <a:latin typeface="Garamond" panose="02020404030301010803" pitchFamily="18" charset="0"/>
                <a:ea typeface="Lato Semibold" panose="020F0502020204030203" pitchFamily="34" charset="0"/>
                <a:cs typeface="Lato Semibold" panose="020F0502020204030203" pitchFamily="34" charset="0"/>
              </a:rPr>
              <a:t>How?</a:t>
            </a:r>
          </a:p>
        </p:txBody>
      </p:sp>
    </p:spTree>
    <p:extLst>
      <p:ext uri="{BB962C8B-B14F-4D97-AF65-F5344CB8AC3E}">
        <p14:creationId xmlns:p14="http://schemas.microsoft.com/office/powerpoint/2010/main" val="903976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2" name="Subtitle 2"/>
          <p:cNvSpPr txBox="1">
            <a:spLocks/>
          </p:cNvSpPr>
          <p:nvPr/>
        </p:nvSpPr>
        <p:spPr>
          <a:xfrm>
            <a:off x="3735684" y="4022375"/>
            <a:ext cx="2116652" cy="591415"/>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rgbClr val="FFFFFF"/>
                </a:solidFill>
                <a:latin typeface="Lato" panose="020F0502020204030203" pitchFamily="34" charset="0"/>
                <a:ea typeface="Lato Light" charset="0"/>
                <a:cs typeface="Lato Light" charset="0"/>
              </a:rPr>
              <a:t>Frequently, your initial font choice</a:t>
            </a:r>
          </a:p>
        </p:txBody>
      </p:sp>
      <p:sp>
        <p:nvSpPr>
          <p:cNvPr id="3" name="TextBox 2"/>
          <p:cNvSpPr txBox="1"/>
          <p:nvPr/>
        </p:nvSpPr>
        <p:spPr>
          <a:xfrm>
            <a:off x="3961327" y="3674960"/>
            <a:ext cx="1646605" cy="307777"/>
          </a:xfrm>
          <a:prstGeom prst="rect">
            <a:avLst/>
          </a:prstGeom>
          <a:noFill/>
        </p:spPr>
        <p:txBody>
          <a:bodyPr wrap="none" rtlCol="0" anchor="ctr" anchorCtr="0">
            <a:spAutoFit/>
          </a:bodyPr>
          <a:lstStyle/>
          <a:p>
            <a:pPr algn="ctr"/>
            <a:r>
              <a:rPr lang="en-US" sz="1400" b="1" dirty="0">
                <a:solidFill>
                  <a:srgbClr val="040404"/>
                </a:solidFill>
                <a:latin typeface="Lato" panose="020F0502020204030203" pitchFamily="34" charset="0"/>
                <a:ea typeface="Lato Heavy" charset="0"/>
                <a:cs typeface="Lato Heavy" charset="0"/>
              </a:rPr>
              <a:t>CUPS OF COFFEE</a:t>
            </a:r>
          </a:p>
        </p:txBody>
      </p:sp>
      <p:sp>
        <p:nvSpPr>
          <p:cNvPr id="4" name="Rectangle 3"/>
          <p:cNvSpPr>
            <a:spLocks/>
          </p:cNvSpPr>
          <p:nvPr/>
        </p:nvSpPr>
        <p:spPr bwMode="auto">
          <a:xfrm>
            <a:off x="4358431" y="3000836"/>
            <a:ext cx="875240" cy="474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2286000">
              <a:lnSpc>
                <a:spcPts val="3700"/>
              </a:lnSpc>
            </a:pPr>
            <a:r>
              <a:rPr lang="id-ID" sz="3500" spc="250" dirty="0">
                <a:solidFill>
                  <a:srgbClr val="CACACA"/>
                </a:solidFill>
                <a:latin typeface="Lato" panose="020F0502020204030203" pitchFamily="34" charset="0"/>
                <a:ea typeface="Lato Light" charset="0"/>
                <a:cs typeface="Lato Light" charset="0"/>
                <a:sym typeface="Bebas Neue" charset="0"/>
              </a:rPr>
              <a:t>2</a:t>
            </a:r>
            <a:r>
              <a:rPr lang="en-US" sz="3500" spc="250" dirty="0">
                <a:solidFill>
                  <a:srgbClr val="CACACA"/>
                </a:solidFill>
                <a:latin typeface="Lato" panose="020F0502020204030203" pitchFamily="34" charset="0"/>
                <a:ea typeface="Lato Light" charset="0"/>
                <a:cs typeface="Lato Light" charset="0"/>
                <a:sym typeface="Bebas Neue" charset="0"/>
              </a:rPr>
              <a:t>58</a:t>
            </a:r>
          </a:p>
        </p:txBody>
      </p:sp>
      <p:sp>
        <p:nvSpPr>
          <p:cNvPr id="5" name="Subtitle 2"/>
          <p:cNvSpPr txBox="1">
            <a:spLocks/>
          </p:cNvSpPr>
          <p:nvPr/>
        </p:nvSpPr>
        <p:spPr>
          <a:xfrm>
            <a:off x="9008802" y="4022375"/>
            <a:ext cx="2116652" cy="591415"/>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rgbClr val="FFFFFF"/>
                </a:solidFill>
                <a:latin typeface="Lato" panose="020F0502020204030203" pitchFamily="34" charset="0"/>
                <a:ea typeface="Lato Light" charset="0"/>
                <a:cs typeface="Lato Light" charset="0"/>
              </a:rPr>
              <a:t>Frequently, your initial font choice</a:t>
            </a:r>
          </a:p>
        </p:txBody>
      </p:sp>
      <p:sp>
        <p:nvSpPr>
          <p:cNvPr id="6" name="TextBox 5"/>
          <p:cNvSpPr txBox="1"/>
          <p:nvPr/>
        </p:nvSpPr>
        <p:spPr>
          <a:xfrm>
            <a:off x="9636801" y="3674960"/>
            <a:ext cx="841898" cy="307777"/>
          </a:xfrm>
          <a:prstGeom prst="rect">
            <a:avLst/>
          </a:prstGeom>
          <a:noFill/>
        </p:spPr>
        <p:txBody>
          <a:bodyPr wrap="none" rtlCol="0" anchor="ctr" anchorCtr="0">
            <a:spAutoFit/>
          </a:bodyPr>
          <a:lstStyle/>
          <a:p>
            <a:pPr algn="ctr"/>
            <a:r>
              <a:rPr lang="id-ID" sz="1400" b="1" dirty="0">
                <a:solidFill>
                  <a:srgbClr val="040404"/>
                </a:solidFill>
                <a:latin typeface="Lato" panose="020F0502020204030203" pitchFamily="34" charset="0"/>
                <a:ea typeface="Lato Heavy" charset="0"/>
                <a:cs typeface="Lato Heavy" charset="0"/>
              </a:rPr>
              <a:t>DESIGN</a:t>
            </a:r>
            <a:endParaRPr lang="en-US" sz="1400" b="1" dirty="0">
              <a:solidFill>
                <a:srgbClr val="040404"/>
              </a:solidFill>
              <a:latin typeface="Lato" panose="020F0502020204030203" pitchFamily="34" charset="0"/>
              <a:ea typeface="Lato Heavy" charset="0"/>
              <a:cs typeface="Lato Heavy" charset="0"/>
            </a:endParaRPr>
          </a:p>
        </p:txBody>
      </p:sp>
      <p:sp>
        <p:nvSpPr>
          <p:cNvPr id="7" name="Rectangle 6"/>
          <p:cNvSpPr>
            <a:spLocks/>
          </p:cNvSpPr>
          <p:nvPr/>
        </p:nvSpPr>
        <p:spPr bwMode="auto">
          <a:xfrm>
            <a:off x="9420755" y="3000836"/>
            <a:ext cx="1296830" cy="474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2286000">
              <a:lnSpc>
                <a:spcPts val="3700"/>
              </a:lnSpc>
            </a:pPr>
            <a:r>
              <a:rPr lang="id-ID" sz="3500" spc="250" dirty="0">
                <a:solidFill>
                  <a:srgbClr val="CACACA"/>
                </a:solidFill>
                <a:latin typeface="Lato" panose="020F0502020204030203" pitchFamily="34" charset="0"/>
                <a:ea typeface="Lato Light" charset="0"/>
                <a:cs typeface="Lato Light" charset="0"/>
                <a:sym typeface="Bebas Neue" charset="0"/>
              </a:rPr>
              <a:t>9</a:t>
            </a:r>
            <a:r>
              <a:rPr lang="en-US" sz="3500" spc="250" dirty="0">
                <a:solidFill>
                  <a:srgbClr val="CACACA"/>
                </a:solidFill>
                <a:latin typeface="Lato" panose="020F0502020204030203" pitchFamily="34" charset="0"/>
                <a:ea typeface="Lato Light" charset="0"/>
                <a:cs typeface="Lato Light" charset="0"/>
                <a:sym typeface="Bebas Neue" charset="0"/>
              </a:rPr>
              <a:t>,263</a:t>
            </a:r>
          </a:p>
        </p:txBody>
      </p:sp>
      <p:sp>
        <p:nvSpPr>
          <p:cNvPr id="8" name="Subtitle 2"/>
          <p:cNvSpPr txBox="1">
            <a:spLocks/>
          </p:cNvSpPr>
          <p:nvPr/>
        </p:nvSpPr>
        <p:spPr>
          <a:xfrm>
            <a:off x="1075905" y="4022375"/>
            <a:ext cx="2116652" cy="591415"/>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rgbClr val="FFFFFF"/>
                </a:solidFill>
                <a:latin typeface="Lato" panose="020F0502020204030203" pitchFamily="34" charset="0"/>
                <a:ea typeface="Lato Light" charset="0"/>
                <a:cs typeface="Lato Light" charset="0"/>
              </a:rPr>
              <a:t>Frequently, your initial font choice</a:t>
            </a:r>
          </a:p>
        </p:txBody>
      </p:sp>
      <p:sp>
        <p:nvSpPr>
          <p:cNvPr id="9" name="TextBox 8"/>
          <p:cNvSpPr txBox="1"/>
          <p:nvPr/>
        </p:nvSpPr>
        <p:spPr>
          <a:xfrm>
            <a:off x="1355248" y="3674960"/>
            <a:ext cx="1539204" cy="307777"/>
          </a:xfrm>
          <a:prstGeom prst="rect">
            <a:avLst/>
          </a:prstGeom>
          <a:noFill/>
        </p:spPr>
        <p:txBody>
          <a:bodyPr wrap="none" rtlCol="0" anchor="ctr" anchorCtr="0">
            <a:spAutoFit/>
          </a:bodyPr>
          <a:lstStyle/>
          <a:p>
            <a:pPr algn="ctr"/>
            <a:r>
              <a:rPr lang="en-US" sz="1400" b="1" dirty="0">
                <a:solidFill>
                  <a:srgbClr val="040404"/>
                </a:solidFill>
                <a:latin typeface="Lato" panose="020F0502020204030203" pitchFamily="34" charset="0"/>
                <a:ea typeface="Lato Heavy" charset="0"/>
                <a:cs typeface="Lato Heavy" charset="0"/>
              </a:rPr>
              <a:t>HAPPY CLIENTS</a:t>
            </a:r>
          </a:p>
        </p:txBody>
      </p:sp>
      <p:sp>
        <p:nvSpPr>
          <p:cNvPr id="10" name="Rectangle 9"/>
          <p:cNvSpPr>
            <a:spLocks/>
          </p:cNvSpPr>
          <p:nvPr/>
        </p:nvSpPr>
        <p:spPr bwMode="auto">
          <a:xfrm>
            <a:off x="1487858" y="3000836"/>
            <a:ext cx="1296830" cy="474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2286000">
              <a:lnSpc>
                <a:spcPts val="3700"/>
              </a:lnSpc>
            </a:pPr>
            <a:r>
              <a:rPr lang="id-ID" sz="3500" spc="250" dirty="0">
                <a:solidFill>
                  <a:srgbClr val="CACACA"/>
                </a:solidFill>
                <a:latin typeface="Lato" panose="020F0502020204030203" pitchFamily="34" charset="0"/>
                <a:ea typeface="Lato Light" charset="0"/>
                <a:cs typeface="Lato Light" charset="0"/>
                <a:sym typeface="Bebas Neue" charset="0"/>
              </a:rPr>
              <a:t>5</a:t>
            </a:r>
            <a:r>
              <a:rPr lang="en-US" sz="3500" spc="250" dirty="0">
                <a:solidFill>
                  <a:srgbClr val="CACACA"/>
                </a:solidFill>
                <a:latin typeface="Lato" panose="020F0502020204030203" pitchFamily="34" charset="0"/>
                <a:ea typeface="Lato Light" charset="0"/>
                <a:cs typeface="Lato Light" charset="0"/>
                <a:sym typeface="Bebas Neue" charset="0"/>
              </a:rPr>
              <a:t>,567</a:t>
            </a:r>
          </a:p>
        </p:txBody>
      </p:sp>
      <p:sp>
        <p:nvSpPr>
          <p:cNvPr id="11" name="Subtitle 2"/>
          <p:cNvSpPr txBox="1">
            <a:spLocks/>
          </p:cNvSpPr>
          <p:nvPr/>
        </p:nvSpPr>
        <p:spPr>
          <a:xfrm>
            <a:off x="6395463" y="4022375"/>
            <a:ext cx="2116652" cy="591415"/>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rgbClr val="FFFFFF"/>
                </a:solidFill>
                <a:latin typeface="Lato" panose="020F0502020204030203" pitchFamily="34" charset="0"/>
                <a:ea typeface="Lato Light" charset="0"/>
                <a:cs typeface="Lato Light" charset="0"/>
              </a:rPr>
              <a:t>Frequently, your initial font choice</a:t>
            </a:r>
          </a:p>
        </p:txBody>
      </p:sp>
      <p:sp>
        <p:nvSpPr>
          <p:cNvPr id="12" name="TextBox 11"/>
          <p:cNvSpPr txBox="1"/>
          <p:nvPr/>
        </p:nvSpPr>
        <p:spPr>
          <a:xfrm>
            <a:off x="6889609" y="3674960"/>
            <a:ext cx="1109599" cy="307777"/>
          </a:xfrm>
          <a:prstGeom prst="rect">
            <a:avLst/>
          </a:prstGeom>
          <a:noFill/>
        </p:spPr>
        <p:txBody>
          <a:bodyPr wrap="none" rtlCol="0" anchor="ctr" anchorCtr="0">
            <a:spAutoFit/>
          </a:bodyPr>
          <a:lstStyle/>
          <a:p>
            <a:pPr algn="ctr"/>
            <a:r>
              <a:rPr lang="en-US" sz="1400" b="1" dirty="0">
                <a:solidFill>
                  <a:srgbClr val="040404"/>
                </a:solidFill>
                <a:latin typeface="Lato" panose="020F0502020204030203" pitchFamily="34" charset="0"/>
                <a:ea typeface="Lato Heavy" charset="0"/>
                <a:cs typeface="Lato Heavy" charset="0"/>
              </a:rPr>
              <a:t>RETWEETS</a:t>
            </a:r>
          </a:p>
        </p:txBody>
      </p:sp>
      <p:sp>
        <p:nvSpPr>
          <p:cNvPr id="13" name="Rectangle 12"/>
          <p:cNvSpPr>
            <a:spLocks/>
          </p:cNvSpPr>
          <p:nvPr/>
        </p:nvSpPr>
        <p:spPr bwMode="auto">
          <a:xfrm>
            <a:off x="6807416" y="3000836"/>
            <a:ext cx="1296830" cy="474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2286000">
              <a:lnSpc>
                <a:spcPts val="3700"/>
              </a:lnSpc>
            </a:pPr>
            <a:r>
              <a:rPr lang="id-ID" sz="3500" spc="250" dirty="0">
                <a:solidFill>
                  <a:srgbClr val="CACACA"/>
                </a:solidFill>
                <a:latin typeface="Lato" panose="020F0502020204030203" pitchFamily="34" charset="0"/>
                <a:ea typeface="Lato Light" charset="0"/>
                <a:cs typeface="Lato Light" charset="0"/>
                <a:sym typeface="Bebas Neue" charset="0"/>
              </a:rPr>
              <a:t>5</a:t>
            </a:r>
            <a:r>
              <a:rPr lang="en-US" sz="3500" spc="250" dirty="0">
                <a:solidFill>
                  <a:srgbClr val="CACACA"/>
                </a:solidFill>
                <a:latin typeface="Lato" panose="020F0502020204030203" pitchFamily="34" charset="0"/>
                <a:ea typeface="Lato Light" charset="0"/>
                <a:cs typeface="Lato Light" charset="0"/>
                <a:sym typeface="Bebas Neue" charset="0"/>
              </a:rPr>
              <a:t>,263</a:t>
            </a:r>
          </a:p>
        </p:txBody>
      </p:sp>
      <p:sp>
        <p:nvSpPr>
          <p:cNvPr id="14" name="Title 1"/>
          <p:cNvSpPr txBox="1">
            <a:spLocks/>
          </p:cNvSpPr>
          <p:nvPr/>
        </p:nvSpPr>
        <p:spPr>
          <a:xfrm>
            <a:off x="838200" y="939029"/>
            <a:ext cx="10515600" cy="623414"/>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id-ID" dirty="0">
                <a:solidFill>
                  <a:srgbClr val="FFFFFF"/>
                </a:solidFill>
                <a:latin typeface="Garamond" panose="02020404030301010803" pitchFamily="18" charset="0"/>
              </a:rPr>
              <a:t>Our Service</a:t>
            </a:r>
            <a:endParaRPr kumimoji="0" lang="en-US" sz="4000" b="1" i="0" u="none" strike="noStrike" kern="1200" cap="none" spc="0" normalizeH="0" baseline="0" noProof="0" dirty="0">
              <a:ln>
                <a:noFill/>
              </a:ln>
              <a:solidFill>
                <a:srgbClr val="FFFFFF"/>
              </a:solidFill>
              <a:effectLst/>
              <a:uLnTx/>
              <a:uFillTx/>
              <a:latin typeface="Garamond" panose="02020404030301010803" pitchFamily="18" charset="0"/>
            </a:endParaRPr>
          </a:p>
        </p:txBody>
      </p:sp>
      <p:sp>
        <p:nvSpPr>
          <p:cNvPr id="15" name="TextBox 14"/>
          <p:cNvSpPr txBox="1"/>
          <p:nvPr/>
        </p:nvSpPr>
        <p:spPr>
          <a:xfrm>
            <a:off x="2363247" y="1539061"/>
            <a:ext cx="7787709" cy="253916"/>
          </a:xfrm>
          <a:prstGeom prst="rect">
            <a:avLst/>
          </a:prstGeom>
          <a:noFill/>
        </p:spPr>
        <p:txBody>
          <a:bodyPr wrap="none" rtlCol="0">
            <a:spAutoFit/>
          </a:bodyPr>
          <a:lstStyle/>
          <a:p>
            <a:pPr lvl="0" algn="ctr"/>
            <a:r>
              <a:rPr lang="id-ID" sz="1050" spc="300" dirty="0" err="1">
                <a:solidFill>
                  <a:srgbClr val="FFFFFF">
                    <a:alpha val="50000"/>
                  </a:srgbClr>
                </a:solidFill>
                <a:latin typeface="Lato" panose="020F0502020204030203" pitchFamily="34" charset="0"/>
                <a:ea typeface="Source Sans Pro" charset="0"/>
                <a:cs typeface="Source Sans Pro" charset="0"/>
              </a:rPr>
              <a:t>Lorem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ipsum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dolor</a:t>
            </a:r>
            <a:r>
              <a:rPr lang="id-ID" sz="1050" spc="300" dirty="0">
                <a:solidFill>
                  <a:srgbClr val="FFFFFF">
                    <a:alpha val="50000"/>
                  </a:srgbClr>
                </a:solidFill>
                <a:latin typeface="Lato" panose="020F0502020204030203" pitchFamily="34" charset="0"/>
                <a:ea typeface="Source Sans Pro" charset="0"/>
                <a:cs typeface="Source Sans Pro" charset="0"/>
              </a:rPr>
              <a:t> sit </a:t>
            </a:r>
            <a:r>
              <a:rPr lang="id-ID" sz="1050" spc="300" dirty="0" err="1">
                <a:solidFill>
                  <a:srgbClr val="FFFFFF">
                    <a:alpha val="50000"/>
                  </a:srgbClr>
                </a:solidFill>
                <a:latin typeface="Lato" panose="020F0502020204030203" pitchFamily="34" charset="0"/>
                <a:ea typeface="Source Sans Pro" charset="0"/>
                <a:cs typeface="Source Sans Pro" charset="0"/>
              </a:rPr>
              <a:t>amet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consectetur</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adipiscing</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elit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sed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eiusmod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tempor</a:t>
            </a:r>
            <a:endParaRPr lang="id-ID" sz="1050" spc="300" dirty="0">
              <a:solidFill>
                <a:srgbClr val="FFFFFF">
                  <a:alpha val="50000"/>
                </a:srgbClr>
              </a:solidFill>
              <a:latin typeface="Lato" panose="020F0502020204030203" pitchFamily="34" charset="0"/>
              <a:ea typeface="Source Sans Pro" charset="0"/>
              <a:cs typeface="Source Sans Pro" charset="0"/>
            </a:endParaRPr>
          </a:p>
        </p:txBody>
      </p:sp>
    </p:spTree>
    <p:extLst>
      <p:ext uri="{BB962C8B-B14F-4D97-AF65-F5344CB8AC3E}">
        <p14:creationId xmlns:p14="http://schemas.microsoft.com/office/powerpoint/2010/main" val="3380770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3" name="Rectangle 2"/>
          <p:cNvSpPr/>
          <p:nvPr/>
        </p:nvSpPr>
        <p:spPr>
          <a:xfrm>
            <a:off x="984250" y="806450"/>
            <a:ext cx="10223500" cy="5245100"/>
          </a:xfrm>
          <a:prstGeom prst="rect">
            <a:avLst/>
          </a:prstGeom>
          <a:solidFill>
            <a:srgbClr val="CACAC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Placeholder 11">
            <a:extLst>
              <a:ext uri="{FF2B5EF4-FFF2-40B4-BE49-F238E27FC236}">
                <a16:creationId xmlns:a16="http://schemas.microsoft.com/office/drawing/2014/main" id="{F599408F-46C5-4A4F-8869-1C1F6ABF0C20}"/>
              </a:ext>
            </a:extLst>
          </p:cNvPr>
          <p:cNvPicPr>
            <a:picLocks noGrp="1" noChangeAspect="1"/>
          </p:cNvPicPr>
          <p:nvPr>
            <p:ph type="pic" sz="quarter" idx="10"/>
          </p:nvPr>
        </p:nvPicPr>
        <p:blipFill>
          <a:blip r:embed="rId2">
            <a:alphaModFix amt="8000"/>
            <a:extLst>
              <a:ext uri="{28A0092B-C50C-407E-A947-70E740481C1C}">
                <a14:useLocalDpi xmlns:a14="http://schemas.microsoft.com/office/drawing/2010/main" val="0"/>
              </a:ext>
            </a:extLst>
          </a:blip>
          <a:srcRect t="11522" b="11522"/>
          <a:stretch>
            <a:fillRect/>
          </a:stretch>
        </p:blipFill>
        <p:spPr>
          <a:xfrm>
            <a:off x="984250" y="806450"/>
            <a:ext cx="10223500" cy="5245100"/>
          </a:xfrm>
        </p:spPr>
      </p:pic>
      <p:sp>
        <p:nvSpPr>
          <p:cNvPr id="4" name="TextBox 11">
            <a:extLst>
              <a:ext uri="{FF2B5EF4-FFF2-40B4-BE49-F238E27FC236}">
                <a16:creationId xmlns:a16="http://schemas.microsoft.com/office/drawing/2014/main" id="{3369A3DD-F6A5-4291-B241-20842777E942}"/>
              </a:ext>
            </a:extLst>
          </p:cNvPr>
          <p:cNvSpPr txBox="1"/>
          <p:nvPr/>
        </p:nvSpPr>
        <p:spPr>
          <a:xfrm>
            <a:off x="3760322" y="3477690"/>
            <a:ext cx="4671356" cy="116384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sp>
        <p:nvSpPr>
          <p:cNvPr id="5" name="TextBox 12">
            <a:extLst>
              <a:ext uri="{FF2B5EF4-FFF2-40B4-BE49-F238E27FC236}">
                <a16:creationId xmlns:a16="http://schemas.microsoft.com/office/drawing/2014/main" id="{E21DD948-7165-4C02-B904-B2805B677F03}"/>
              </a:ext>
            </a:extLst>
          </p:cNvPr>
          <p:cNvSpPr txBox="1"/>
          <p:nvPr/>
        </p:nvSpPr>
        <p:spPr>
          <a:xfrm>
            <a:off x="3760322" y="2216465"/>
            <a:ext cx="4387214"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image.</a:t>
            </a:r>
          </a:p>
        </p:txBody>
      </p:sp>
      <p:sp>
        <p:nvSpPr>
          <p:cNvPr id="11" name="TextBox 12">
            <a:extLst>
              <a:ext uri="{FF2B5EF4-FFF2-40B4-BE49-F238E27FC236}">
                <a16:creationId xmlns:a16="http://schemas.microsoft.com/office/drawing/2014/main" id="{E21DD948-7165-4C02-B904-B2805B677F03}"/>
              </a:ext>
            </a:extLst>
          </p:cNvPr>
          <p:cNvSpPr txBox="1"/>
          <p:nvPr/>
        </p:nvSpPr>
        <p:spPr>
          <a:xfrm>
            <a:off x="1466788" y="2264090"/>
            <a:ext cx="964078"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02</a:t>
            </a:r>
          </a:p>
        </p:txBody>
      </p:sp>
      <p:cxnSp>
        <p:nvCxnSpPr>
          <p:cNvPr id="9" name="Straight Connector 8"/>
          <p:cNvCxnSpPr/>
          <p:nvPr/>
        </p:nvCxnSpPr>
        <p:spPr>
          <a:xfrm>
            <a:off x="3877481" y="3206470"/>
            <a:ext cx="392894"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A1820B69-CD8F-8C40-B535-FD79A6A9FA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652032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509DDCA6-0152-704E-BA6B-739168BA8D6C}"/>
              </a:ext>
            </a:extLst>
          </p:cNvPr>
          <p:cNvPicPr>
            <a:picLocks noGrp="1" noChangeAspect="1"/>
          </p:cNvPicPr>
          <p:nvPr>
            <p:ph type="pic" sz="quarter" idx="15"/>
          </p:nvPr>
        </p:nvPicPr>
        <p:blipFill>
          <a:blip r:embed="rId2">
            <a:alphaModFix/>
            <a:extLst>
              <a:ext uri="{28A0092B-C50C-407E-A947-70E740481C1C}">
                <a14:useLocalDpi xmlns:a14="http://schemas.microsoft.com/office/drawing/2010/main" val="0"/>
              </a:ext>
            </a:extLst>
          </a:blip>
          <a:srcRect l="20373" r="20373"/>
          <a:stretch>
            <a:fillRect/>
          </a:stretch>
        </p:blipFill>
        <p:spPr/>
      </p:pic>
      <p:sp>
        <p:nvSpPr>
          <p:cNvPr id="6" name="TextBox 11">
            <a:extLst>
              <a:ext uri="{FF2B5EF4-FFF2-40B4-BE49-F238E27FC236}">
                <a16:creationId xmlns:a16="http://schemas.microsoft.com/office/drawing/2014/main" id="{3369A3DD-F6A5-4291-B241-20842777E942}"/>
              </a:ext>
            </a:extLst>
          </p:cNvPr>
          <p:cNvSpPr txBox="1"/>
          <p:nvPr/>
        </p:nvSpPr>
        <p:spPr>
          <a:xfrm>
            <a:off x="7819442" y="5462085"/>
            <a:ext cx="3097116" cy="101566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53ECB4DD-5802-42F4-8019-4DCF88F66962}"/>
              </a:ext>
            </a:extLst>
          </p:cNvPr>
          <p:cNvSpPr txBox="1"/>
          <p:nvPr/>
        </p:nvSpPr>
        <p:spPr>
          <a:xfrm>
            <a:off x="-231095" y="4919930"/>
            <a:ext cx="921727" cy="1475853"/>
          </a:xfrm>
          <a:prstGeom prst="rect">
            <a:avLst/>
          </a:prstGeom>
          <a:noFill/>
        </p:spPr>
        <p:txBody>
          <a:bodyPr wrap="none" lIns="0" tIns="0" rIns="0" bIns="0" rtlCol="0">
            <a:spAutoFit/>
          </a:bodyPr>
          <a:lstStyle/>
          <a:p>
            <a:pPr algn="ctr">
              <a:lnSpc>
                <a:spcPct val="80000"/>
              </a:lnSpc>
            </a:pPr>
            <a:r>
              <a:rPr lang="en-US" sz="11500" dirty="0">
                <a:solidFill>
                  <a:srgbClr val="a9a42c"/>
                </a:solidFill>
                <a:latin typeface="Garamond" panose="02020404030301010803" pitchFamily="18" charset="0"/>
                <a:ea typeface="Titillium Light" charset="0"/>
                <a:cs typeface="Titillium Light" charset="0"/>
              </a:rPr>
              <a:t>R</a:t>
            </a:r>
          </a:p>
        </p:txBody>
      </p:sp>
      <p:sp>
        <p:nvSpPr>
          <p:cNvPr id="10" name="TextBox 9">
            <a:extLst>
              <a:ext uri="{FF2B5EF4-FFF2-40B4-BE49-F238E27FC236}">
                <a16:creationId xmlns:a16="http://schemas.microsoft.com/office/drawing/2014/main" id="{FD16F513-3C01-452E-ABF7-8FE39FF95EDF}"/>
              </a:ext>
            </a:extLst>
          </p:cNvPr>
          <p:cNvSpPr txBox="1"/>
          <p:nvPr/>
        </p:nvSpPr>
        <p:spPr>
          <a:xfrm>
            <a:off x="5501946" y="455344"/>
            <a:ext cx="907300" cy="1475853"/>
          </a:xfrm>
          <a:prstGeom prst="rect">
            <a:avLst/>
          </a:prstGeom>
          <a:noFill/>
        </p:spPr>
        <p:txBody>
          <a:bodyPr wrap="none" lIns="0" tIns="0" rIns="0" bIns="0" rtlCol="0">
            <a:spAutoFit/>
          </a:bodyPr>
          <a:lstStyle/>
          <a:p>
            <a:pPr algn="ctr">
              <a:lnSpc>
                <a:spcPct val="80000"/>
              </a:lnSpc>
            </a:pPr>
            <a:r>
              <a:rPr lang="en-US" sz="11500" dirty="0">
                <a:solidFill>
                  <a:srgbClr val="a9a42c"/>
                </a:solidFill>
                <a:latin typeface="Garamond" panose="02020404030301010803" pitchFamily="18" charset="0"/>
                <a:ea typeface="Titillium Light" charset="0"/>
                <a:cs typeface="Titillium Light" charset="0"/>
              </a:rPr>
              <a:t>T</a:t>
            </a:r>
          </a:p>
        </p:txBody>
      </p:sp>
      <p:sp>
        <p:nvSpPr>
          <p:cNvPr id="11" name="TextBox 10">
            <a:extLst>
              <a:ext uri="{FF2B5EF4-FFF2-40B4-BE49-F238E27FC236}">
                <a16:creationId xmlns:a16="http://schemas.microsoft.com/office/drawing/2014/main" id="{5D4B1590-E6A5-4B9C-94F9-5F68BE08E6CE}"/>
              </a:ext>
            </a:extLst>
          </p:cNvPr>
          <p:cNvSpPr txBox="1"/>
          <p:nvPr/>
        </p:nvSpPr>
        <p:spPr>
          <a:xfrm>
            <a:off x="3050405" y="3033199"/>
            <a:ext cx="998670" cy="1475853"/>
          </a:xfrm>
          <a:prstGeom prst="rect">
            <a:avLst/>
          </a:prstGeom>
          <a:noFill/>
        </p:spPr>
        <p:txBody>
          <a:bodyPr wrap="none" lIns="0" tIns="0" rIns="0" bIns="0" rtlCol="0">
            <a:spAutoFit/>
          </a:bodyPr>
          <a:lstStyle/>
          <a:p>
            <a:pPr algn="ctr">
              <a:lnSpc>
                <a:spcPct val="80000"/>
              </a:lnSpc>
            </a:pPr>
            <a:r>
              <a:rPr lang="en-US" sz="11500" dirty="0">
                <a:solidFill>
                  <a:srgbClr val="a9a42c"/>
                </a:solidFill>
                <a:latin typeface="Garamond" panose="02020404030301010803" pitchFamily="18" charset="0"/>
                <a:ea typeface="Titillium Light" charset="0"/>
                <a:cs typeface="Titillium Light" charset="0"/>
              </a:rPr>
              <a:t>A</a:t>
            </a:r>
          </a:p>
        </p:txBody>
      </p:sp>
      <p:sp>
        <p:nvSpPr>
          <p:cNvPr id="12" name="TextBox 11">
            <a:extLst>
              <a:ext uri="{FF2B5EF4-FFF2-40B4-BE49-F238E27FC236}">
                <a16:creationId xmlns:a16="http://schemas.microsoft.com/office/drawing/2014/main" id="{4F10282A-C1C9-4785-84AC-8586E71EC9F2}"/>
              </a:ext>
            </a:extLst>
          </p:cNvPr>
          <p:cNvSpPr txBox="1"/>
          <p:nvPr/>
        </p:nvSpPr>
        <p:spPr>
          <a:xfrm>
            <a:off x="4594646" y="5813404"/>
            <a:ext cx="907300" cy="1475853"/>
          </a:xfrm>
          <a:prstGeom prst="rect">
            <a:avLst/>
          </a:prstGeom>
          <a:noFill/>
        </p:spPr>
        <p:txBody>
          <a:bodyPr wrap="none" lIns="0" tIns="0" rIns="0" bIns="0" rtlCol="0">
            <a:spAutoFit/>
          </a:bodyPr>
          <a:lstStyle/>
          <a:p>
            <a:pPr algn="ctr">
              <a:lnSpc>
                <a:spcPct val="80000"/>
              </a:lnSpc>
            </a:pPr>
            <a:r>
              <a:rPr lang="en-US" sz="11500" dirty="0">
                <a:solidFill>
                  <a:srgbClr val="a9a42c"/>
                </a:solidFill>
                <a:latin typeface="Garamond" panose="02020404030301010803" pitchFamily="18" charset="0"/>
                <a:ea typeface="Titillium Light" charset="0"/>
                <a:cs typeface="Titillium Light" charset="0"/>
              </a:rPr>
              <a:t>T</a:t>
            </a:r>
          </a:p>
        </p:txBody>
      </p:sp>
      <p:sp>
        <p:nvSpPr>
          <p:cNvPr id="13" name="TextBox 12">
            <a:extLst>
              <a:ext uri="{FF2B5EF4-FFF2-40B4-BE49-F238E27FC236}">
                <a16:creationId xmlns:a16="http://schemas.microsoft.com/office/drawing/2014/main" id="{3B617683-836D-4F93-8362-EBBE4E7F9EEB}"/>
              </a:ext>
            </a:extLst>
          </p:cNvPr>
          <p:cNvSpPr txBox="1"/>
          <p:nvPr/>
        </p:nvSpPr>
        <p:spPr>
          <a:xfrm>
            <a:off x="628345" y="-252542"/>
            <a:ext cx="706925" cy="1475853"/>
          </a:xfrm>
          <a:prstGeom prst="rect">
            <a:avLst/>
          </a:prstGeom>
          <a:noFill/>
        </p:spPr>
        <p:txBody>
          <a:bodyPr wrap="none" lIns="0" tIns="0" rIns="0" bIns="0" rtlCol="0">
            <a:spAutoFit/>
          </a:bodyPr>
          <a:lstStyle/>
          <a:p>
            <a:pPr algn="ctr">
              <a:lnSpc>
                <a:spcPct val="80000"/>
              </a:lnSpc>
            </a:pPr>
            <a:r>
              <a:rPr lang="en-US" sz="11500" dirty="0">
                <a:solidFill>
                  <a:srgbClr val="a9a42c"/>
                </a:solidFill>
                <a:latin typeface="Garamond" panose="02020404030301010803" pitchFamily="18" charset="0"/>
                <a:ea typeface="Titillium Light" charset="0"/>
                <a:cs typeface="Titillium Light" charset="0"/>
              </a:rPr>
              <a:t>S</a:t>
            </a:r>
          </a:p>
        </p:txBody>
      </p:sp>
      <p:pic>
        <p:nvPicPr>
          <p:cNvPr id="15" name="Picture Placeholder 14">
            <a:extLst>
              <a:ext uri="{FF2B5EF4-FFF2-40B4-BE49-F238E27FC236}">
                <a16:creationId xmlns:a16="http://schemas.microsoft.com/office/drawing/2014/main" id="{BB703983-EC37-474E-8C4A-82844C8CCF15}"/>
              </a:ext>
            </a:extLst>
          </p:cNvPr>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l="19839" r="19839"/>
          <a:stretch>
            <a:fillRect/>
          </a:stretch>
        </p:blipFill>
        <p:spPr/>
      </p:pic>
    </p:spTree>
    <p:extLst>
      <p:ext uri="{BB962C8B-B14F-4D97-AF65-F5344CB8AC3E}">
        <p14:creationId xmlns:p14="http://schemas.microsoft.com/office/powerpoint/2010/main" val="39678562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66C73E49-AAC0-48BE-9571-44E8402F2FC7}"/>
              </a:ext>
            </a:extLst>
          </p:cNvPr>
          <p:cNvGrpSpPr/>
          <p:nvPr/>
        </p:nvGrpSpPr>
        <p:grpSpPr>
          <a:xfrm>
            <a:off x="736600" y="588199"/>
            <a:ext cx="4965363" cy="2810408"/>
            <a:chOff x="6116618" y="2008483"/>
            <a:chExt cx="4965363" cy="2810408"/>
          </a:xfrm>
        </p:grpSpPr>
        <p:sp>
          <p:nvSpPr>
            <p:cNvPr id="7" name="TextBox 5">
              <a:extLst>
                <a:ext uri="{FF2B5EF4-FFF2-40B4-BE49-F238E27FC236}">
                  <a16:creationId xmlns:a16="http://schemas.microsoft.com/office/drawing/2014/main" id="{F85E01F8-1369-4049-B708-B9B02986CE9B}"/>
                </a:ext>
              </a:extLst>
            </p:cNvPr>
            <p:cNvSpPr txBox="1"/>
            <p:nvPr/>
          </p:nvSpPr>
          <p:spPr>
            <a:xfrm>
              <a:off x="6116619" y="4295286"/>
              <a:ext cx="4965362" cy="52360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8" name="TextBox 6">
              <a:extLst>
                <a:ext uri="{FF2B5EF4-FFF2-40B4-BE49-F238E27FC236}">
                  <a16:creationId xmlns:a16="http://schemas.microsoft.com/office/drawing/2014/main" id="{E1B98F61-8E99-48B2-BAD9-94EF8D542601}"/>
                </a:ext>
              </a:extLst>
            </p:cNvPr>
            <p:cNvSpPr txBox="1"/>
            <p:nvPr/>
          </p:nvSpPr>
          <p:spPr>
            <a:xfrm>
              <a:off x="6116618" y="2008483"/>
              <a:ext cx="4965363" cy="156966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Lorem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ipsum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dolor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amet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consectetur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adipiscing</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elit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sed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do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eiusmod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tempor</a:t>
              </a:r>
              <a:endParaRPr lang="de-DE" sz="3200" dirty="0">
                <a:solidFill>
                  <a:srgbClr val="FFFFFF"/>
                </a:solidFill>
                <a:latin typeface="Garamond" panose="02020404030301010803" pitchFamily="18" charset="0"/>
                <a:ea typeface="Roboto" panose="02000000000000000000" pitchFamily="2" charset="0"/>
                <a:cs typeface="Lato" panose="020F0502020204030203" pitchFamily="34" charset="0"/>
              </a:endParaRPr>
            </a:p>
          </p:txBody>
        </p:sp>
      </p:grpSp>
      <p:pic>
        <p:nvPicPr>
          <p:cNvPr id="5" name="Picture Placeholder 4">
            <a:extLst>
              <a:ext uri="{FF2B5EF4-FFF2-40B4-BE49-F238E27FC236}">
                <a16:creationId xmlns:a16="http://schemas.microsoft.com/office/drawing/2014/main" id="{825D8E91-DB69-F24F-BD83-C941DA546288}"/>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14956" b="14956"/>
          <a:stretch>
            <a:fillRect/>
          </a:stretch>
        </p:blipFill>
        <p:spPr/>
      </p:pic>
      <p:pic>
        <p:nvPicPr>
          <p:cNvPr id="10" name="Picture Placeholder 9">
            <a:extLst>
              <a:ext uri="{FF2B5EF4-FFF2-40B4-BE49-F238E27FC236}">
                <a16:creationId xmlns:a16="http://schemas.microsoft.com/office/drawing/2014/main" id="{68222D7C-8AE3-3048-8BF7-7033B9D06A2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604" r="20604"/>
          <a:stretch>
            <a:fillRect/>
          </a:stretch>
        </p:blipFill>
        <p:spPr/>
      </p:pic>
    </p:spTree>
    <p:extLst>
      <p:ext uri="{BB962C8B-B14F-4D97-AF65-F5344CB8AC3E}">
        <p14:creationId xmlns:p14="http://schemas.microsoft.com/office/powerpoint/2010/main" val="19866943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5" name="TextBox 11">
            <a:extLst>
              <a:ext uri="{FF2B5EF4-FFF2-40B4-BE49-F238E27FC236}">
                <a16:creationId xmlns:a16="http://schemas.microsoft.com/office/drawing/2014/main" id="{3369A3DD-F6A5-4291-B241-20842777E942}"/>
              </a:ext>
            </a:extLst>
          </p:cNvPr>
          <p:cNvSpPr txBox="1"/>
          <p:nvPr/>
        </p:nvSpPr>
        <p:spPr>
          <a:xfrm>
            <a:off x="2485088" y="5593705"/>
            <a:ext cx="7409643" cy="52360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pic>
        <p:nvPicPr>
          <p:cNvPr id="14" name="Picture Placeholder 13">
            <a:extLst>
              <a:ext uri="{FF2B5EF4-FFF2-40B4-BE49-F238E27FC236}">
                <a16:creationId xmlns:a16="http://schemas.microsoft.com/office/drawing/2014/main" id="{A9CE5037-12B0-6D43-828F-27E5ED90726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8983" r="8983"/>
          <a:stretch>
            <a:fillRect/>
          </a:stretch>
        </p:blipFill>
        <p:spPr/>
      </p:pic>
      <p:pic>
        <p:nvPicPr>
          <p:cNvPr id="7" name="Picture Placeholder 6">
            <a:extLst>
              <a:ext uri="{FF2B5EF4-FFF2-40B4-BE49-F238E27FC236}">
                <a16:creationId xmlns:a16="http://schemas.microsoft.com/office/drawing/2014/main" id="{7BD06292-3D42-3B4E-A56F-CB4296DC1FF5}"/>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28105" r="28105"/>
          <a:stretch>
            <a:fillRect/>
          </a:stretch>
        </p:blipFill>
        <p:spPr/>
      </p:pic>
      <p:pic>
        <p:nvPicPr>
          <p:cNvPr id="12" name="Picture Placeholder 11">
            <a:extLst>
              <a:ext uri="{FF2B5EF4-FFF2-40B4-BE49-F238E27FC236}">
                <a16:creationId xmlns:a16="http://schemas.microsoft.com/office/drawing/2014/main" id="{78B394A6-91E5-B944-B944-5DD976DF4F14}"/>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28107" r="28107"/>
          <a:stretch>
            <a:fillRect/>
          </a:stretch>
        </p:blipFill>
        <p:spPr/>
      </p:pic>
      <p:pic>
        <p:nvPicPr>
          <p:cNvPr id="13" name="Picture 12">
            <a:extLst>
              <a:ext uri="{FF2B5EF4-FFF2-40B4-BE49-F238E27FC236}">
                <a16:creationId xmlns:a16="http://schemas.microsoft.com/office/drawing/2014/main" id="{20AF7A5A-7435-C246-8BF2-87D3CAAA95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4053002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3" name="Rectangle 2"/>
          <p:cNvSpPr/>
          <p:nvPr/>
        </p:nvSpPr>
        <p:spPr>
          <a:xfrm>
            <a:off x="984250" y="806450"/>
            <a:ext cx="10223500" cy="52451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8">
            <a:extLst>
              <a:ext uri="{FF2B5EF4-FFF2-40B4-BE49-F238E27FC236}">
                <a16:creationId xmlns:a16="http://schemas.microsoft.com/office/drawing/2014/main" id="{90979F20-CE44-4A1D-8DB7-AEB64A9516A6}"/>
              </a:ext>
            </a:extLst>
          </p:cNvPr>
          <p:cNvSpPr txBox="1"/>
          <p:nvPr/>
        </p:nvSpPr>
        <p:spPr>
          <a:xfrm>
            <a:off x="2449699" y="3023998"/>
            <a:ext cx="7292601" cy="156966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de-DE" sz="3200" dirty="0">
                <a:solidFill>
                  <a:srgbClr val="a9a42c"/>
                </a:solidFill>
                <a:latin typeface="Garamond" panose="02020404030301010803" pitchFamily="18" charset="0"/>
                <a:ea typeface="Roboto" panose="02000000000000000000" pitchFamily="2" charset="0"/>
                <a:cs typeface="Lato" panose="020F0502020204030203" pitchFamily="34" charset="0"/>
              </a:rPr>
              <a:t>Sie werden nicht wissen, wie viele Geschichten pro Sekunde in diesem Leben vorhanden sind.</a:t>
            </a:r>
          </a:p>
        </p:txBody>
      </p:sp>
      <p:sp>
        <p:nvSpPr>
          <p:cNvPr id="4" name="TextBox 12">
            <a:extLst>
              <a:ext uri="{FF2B5EF4-FFF2-40B4-BE49-F238E27FC236}">
                <a16:creationId xmlns:a16="http://schemas.microsoft.com/office/drawing/2014/main" id="{E21DD948-7165-4C02-B904-B2805B677F03}"/>
              </a:ext>
            </a:extLst>
          </p:cNvPr>
          <p:cNvSpPr txBox="1"/>
          <p:nvPr/>
        </p:nvSpPr>
        <p:spPr>
          <a:xfrm>
            <a:off x="3902393" y="1660645"/>
            <a:ext cx="4387214"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opening</a:t>
            </a:r>
          </a:p>
        </p:txBody>
      </p:sp>
      <p:cxnSp>
        <p:nvCxnSpPr>
          <p:cNvPr id="5" name="Straight Connector 4"/>
          <p:cNvCxnSpPr/>
          <p:nvPr/>
        </p:nvCxnSpPr>
        <p:spPr>
          <a:xfrm>
            <a:off x="5851647" y="2840711"/>
            <a:ext cx="392894" cy="0"/>
          </a:xfrm>
          <a:prstGeom prst="line">
            <a:avLst/>
          </a:prstGeom>
          <a:ln w="38100">
            <a:solidFill>
              <a:srgbClr val="a9a42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5803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6" name="Rectangle 5"/>
          <p:cNvSpPr/>
          <p:nvPr/>
        </p:nvSpPr>
        <p:spPr>
          <a:xfrm>
            <a:off x="4383231" y="3629891"/>
            <a:ext cx="2114550" cy="2094634"/>
          </a:xfrm>
          <a:prstGeom prst="rect">
            <a:avLst/>
          </a:prstGeom>
          <a:solidFill>
            <a:srgbClr val="CA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11">
            <a:extLst>
              <a:ext uri="{FF2B5EF4-FFF2-40B4-BE49-F238E27FC236}">
                <a16:creationId xmlns:a16="http://schemas.microsoft.com/office/drawing/2014/main" id="{3369A3DD-F6A5-4291-B241-20842777E942}"/>
              </a:ext>
            </a:extLst>
          </p:cNvPr>
          <p:cNvSpPr txBox="1"/>
          <p:nvPr/>
        </p:nvSpPr>
        <p:spPr>
          <a:xfrm>
            <a:off x="4547753" y="4053960"/>
            <a:ext cx="1785505" cy="124649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id-ID" sz="10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0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pic>
        <p:nvPicPr>
          <p:cNvPr id="12" name="Picture Placeholder 11">
            <a:extLst>
              <a:ext uri="{FF2B5EF4-FFF2-40B4-BE49-F238E27FC236}">
                <a16:creationId xmlns:a16="http://schemas.microsoft.com/office/drawing/2014/main" id="{33327216-8362-6846-A2EF-2C8EFF869EAE}"/>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9670" r="29670"/>
          <a:stretch>
            <a:fillRect/>
          </a:stretch>
        </p:blipFill>
        <p:spPr/>
      </p:pic>
      <p:pic>
        <p:nvPicPr>
          <p:cNvPr id="14" name="Picture Placeholder 13">
            <a:extLst>
              <a:ext uri="{FF2B5EF4-FFF2-40B4-BE49-F238E27FC236}">
                <a16:creationId xmlns:a16="http://schemas.microsoft.com/office/drawing/2014/main" id="{8BB0A45C-8EE0-0D4B-B081-909920D78DC8}"/>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6547" b="6547"/>
          <a:stretch>
            <a:fillRect/>
          </a:stretch>
        </p:blipFill>
        <p:spPr/>
      </p:pic>
      <p:pic>
        <p:nvPicPr>
          <p:cNvPr id="18" name="Picture Placeholder 17">
            <a:extLst>
              <a:ext uri="{FF2B5EF4-FFF2-40B4-BE49-F238E27FC236}">
                <a16:creationId xmlns:a16="http://schemas.microsoft.com/office/drawing/2014/main" id="{605B0D6A-1ABC-2B41-A117-EC73948E43AD}"/>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t="5699" b="5699"/>
          <a:stretch>
            <a:fillRect/>
          </a:stretch>
        </p:blipFill>
        <p:spPr/>
      </p:pic>
      <p:pic>
        <p:nvPicPr>
          <p:cNvPr id="16" name="Picture Placeholder 15">
            <a:extLst>
              <a:ext uri="{FF2B5EF4-FFF2-40B4-BE49-F238E27FC236}">
                <a16:creationId xmlns:a16="http://schemas.microsoft.com/office/drawing/2014/main" id="{1D9A9C4D-C147-2640-A936-B75028985595}"/>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t="8365" b="8365"/>
          <a:stretch>
            <a:fillRect/>
          </a:stretch>
        </p:blipFill>
        <p:spPr/>
      </p:pic>
      <p:pic>
        <p:nvPicPr>
          <p:cNvPr id="11" name="Picture 10">
            <a:extLst>
              <a:ext uri="{FF2B5EF4-FFF2-40B4-BE49-F238E27FC236}">
                <a16:creationId xmlns:a16="http://schemas.microsoft.com/office/drawing/2014/main" id="{EB18A76C-7609-5D41-A6FD-832958637D0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29015581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5" name="Rectangle 4"/>
          <p:cNvSpPr/>
          <p:nvPr/>
        </p:nvSpPr>
        <p:spPr>
          <a:xfrm>
            <a:off x="2445542" y="3954102"/>
            <a:ext cx="2313278" cy="10473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11">
            <a:extLst>
              <a:ext uri="{FF2B5EF4-FFF2-40B4-BE49-F238E27FC236}">
                <a16:creationId xmlns:a16="http://schemas.microsoft.com/office/drawing/2014/main" id="{3369A3DD-F6A5-4291-B241-20842777E942}"/>
              </a:ext>
            </a:extLst>
          </p:cNvPr>
          <p:cNvSpPr txBox="1"/>
          <p:nvPr/>
        </p:nvSpPr>
        <p:spPr>
          <a:xfrm>
            <a:off x="2625527" y="4085345"/>
            <a:ext cx="1953308" cy="75443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id-ID" sz="10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a:t>
            </a:r>
            <a:endParaRPr lang="en-US" sz="10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sp>
        <p:nvSpPr>
          <p:cNvPr id="17" name="TextBox 11">
            <a:extLst>
              <a:ext uri="{FF2B5EF4-FFF2-40B4-BE49-F238E27FC236}">
                <a16:creationId xmlns:a16="http://schemas.microsoft.com/office/drawing/2014/main" id="{3369A3DD-F6A5-4291-B241-20842777E942}"/>
              </a:ext>
            </a:extLst>
          </p:cNvPr>
          <p:cNvSpPr txBox="1"/>
          <p:nvPr/>
        </p:nvSpPr>
        <p:spPr>
          <a:xfrm>
            <a:off x="2445542" y="5365105"/>
            <a:ext cx="3524396" cy="98527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8" name="TextBox 11">
            <a:extLst>
              <a:ext uri="{FF2B5EF4-FFF2-40B4-BE49-F238E27FC236}">
                <a16:creationId xmlns:a16="http://schemas.microsoft.com/office/drawing/2014/main" id="{3369A3DD-F6A5-4291-B241-20842777E942}"/>
              </a:ext>
            </a:extLst>
          </p:cNvPr>
          <p:cNvSpPr txBox="1"/>
          <p:nvPr/>
        </p:nvSpPr>
        <p:spPr>
          <a:xfrm>
            <a:off x="6213979" y="5365105"/>
            <a:ext cx="3524396" cy="98527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pic>
        <p:nvPicPr>
          <p:cNvPr id="8" name="Picture Placeholder 7">
            <a:extLst>
              <a:ext uri="{FF2B5EF4-FFF2-40B4-BE49-F238E27FC236}">
                <a16:creationId xmlns:a16="http://schemas.microsoft.com/office/drawing/2014/main" id="{EA976620-77A9-934A-9677-41944A966E25}"/>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l="8465" r="8465"/>
          <a:stretch>
            <a:fillRect/>
          </a:stretch>
        </p:blipFill>
        <p:spPr/>
      </p:pic>
      <p:pic>
        <p:nvPicPr>
          <p:cNvPr id="13" name="Picture Placeholder 12">
            <a:extLst>
              <a:ext uri="{FF2B5EF4-FFF2-40B4-BE49-F238E27FC236}">
                <a16:creationId xmlns:a16="http://schemas.microsoft.com/office/drawing/2014/main" id="{A76E78FB-2F87-564B-A358-0595B94F58D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5496" r="25496"/>
          <a:stretch>
            <a:fillRect/>
          </a:stretch>
        </p:blipFill>
        <p:spPr/>
      </p:pic>
      <p:pic>
        <p:nvPicPr>
          <p:cNvPr id="15" name="Picture Placeholder 14">
            <a:extLst>
              <a:ext uri="{FF2B5EF4-FFF2-40B4-BE49-F238E27FC236}">
                <a16:creationId xmlns:a16="http://schemas.microsoft.com/office/drawing/2014/main" id="{804F8D68-15D5-1A48-8706-D477B73C3E47}"/>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25498" r="25498"/>
          <a:stretch>
            <a:fillRect/>
          </a:stretch>
        </p:blipFill>
        <p:spPr/>
      </p:pic>
      <p:pic>
        <p:nvPicPr>
          <p:cNvPr id="14" name="Picture 13">
            <a:extLst>
              <a:ext uri="{FF2B5EF4-FFF2-40B4-BE49-F238E27FC236}">
                <a16:creationId xmlns:a16="http://schemas.microsoft.com/office/drawing/2014/main" id="{286BC3D0-E1A9-F447-BC57-39E6756071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11811903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6" name="TextBox 11">
            <a:extLst>
              <a:ext uri="{FF2B5EF4-FFF2-40B4-BE49-F238E27FC236}">
                <a16:creationId xmlns:a16="http://schemas.microsoft.com/office/drawing/2014/main" id="{3369A3DD-F6A5-4291-B241-20842777E942}"/>
              </a:ext>
            </a:extLst>
          </p:cNvPr>
          <p:cNvSpPr txBox="1"/>
          <p:nvPr/>
        </p:nvSpPr>
        <p:spPr>
          <a:xfrm>
            <a:off x="997529" y="5489796"/>
            <a:ext cx="3524396" cy="98527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7" name="TextBox 11">
            <a:extLst>
              <a:ext uri="{FF2B5EF4-FFF2-40B4-BE49-F238E27FC236}">
                <a16:creationId xmlns:a16="http://schemas.microsoft.com/office/drawing/2014/main" id="{3369A3DD-F6A5-4291-B241-20842777E942}"/>
              </a:ext>
            </a:extLst>
          </p:cNvPr>
          <p:cNvSpPr txBox="1"/>
          <p:nvPr/>
        </p:nvSpPr>
        <p:spPr>
          <a:xfrm>
            <a:off x="6096002" y="5489796"/>
            <a:ext cx="3524396" cy="98527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pic>
        <p:nvPicPr>
          <p:cNvPr id="5" name="Picture Placeholder 4">
            <a:extLst>
              <a:ext uri="{FF2B5EF4-FFF2-40B4-BE49-F238E27FC236}">
                <a16:creationId xmlns:a16="http://schemas.microsoft.com/office/drawing/2014/main" id="{94852775-ABAE-1C49-A4A8-79C625631521}"/>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5095" r="5095"/>
          <a:stretch>
            <a:fillRect/>
          </a:stretch>
        </p:blipFill>
        <p:spPr/>
      </p:pic>
      <p:pic>
        <p:nvPicPr>
          <p:cNvPr id="12" name="Picture Placeholder 11">
            <a:extLst>
              <a:ext uri="{FF2B5EF4-FFF2-40B4-BE49-F238E27FC236}">
                <a16:creationId xmlns:a16="http://schemas.microsoft.com/office/drawing/2014/main" id="{3C41DF87-C054-0649-8274-F1CA3F80C75C}"/>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5100" r="5100"/>
          <a:stretch>
            <a:fillRect/>
          </a:stretch>
        </p:blipFill>
        <p:spPr/>
      </p:pic>
      <p:pic>
        <p:nvPicPr>
          <p:cNvPr id="11" name="Picture 10">
            <a:extLst>
              <a:ext uri="{FF2B5EF4-FFF2-40B4-BE49-F238E27FC236}">
                <a16:creationId xmlns:a16="http://schemas.microsoft.com/office/drawing/2014/main" id="{1C5F2629-2097-4A41-BE44-C5E817EAE1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18226517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7C6A4002-0637-794B-8C01-58102F45854A}"/>
              </a:ext>
            </a:extLst>
          </p:cNvPr>
          <p:cNvPicPr>
            <a:picLocks noGrp="1" noChangeAspect="1"/>
          </p:cNvPicPr>
          <p:nvPr>
            <p:ph type="pic" sz="quarter" idx="12"/>
          </p:nvPr>
        </p:nvPicPr>
        <p:blipFill>
          <a:blip r:embed="rId2">
            <a:alphaModFix/>
            <a:extLst>
              <a:ext uri="{28A0092B-C50C-407E-A947-70E740481C1C}">
                <a14:useLocalDpi xmlns:a14="http://schemas.microsoft.com/office/drawing/2010/main" val="0"/>
              </a:ext>
            </a:extLst>
          </a:blip>
          <a:srcRect t="9196" b="9196"/>
          <a:stretch>
            <a:fillRect/>
          </a:stretch>
        </p:blipFill>
        <p:spPr/>
      </p:pic>
      <p:sp>
        <p:nvSpPr>
          <p:cNvPr id="3" name="Rectangle 2"/>
          <p:cNvSpPr/>
          <p:nvPr/>
        </p:nvSpPr>
        <p:spPr>
          <a:xfrm>
            <a:off x="0" y="0"/>
            <a:ext cx="5921829" cy="6858000"/>
          </a:xfrm>
          <a:prstGeom prst="rect">
            <a:avLst/>
          </a:prstGeom>
          <a:solidFill>
            <a:srgbClr val="FFFFFF"/>
          </a:solidFill>
          <a:ln>
            <a:noFill/>
          </a:ln>
          <a:effectLst>
            <a:outerShdw blurRad="50800" dist="38100" dir="4140000" algn="tl" rotWithShape="0">
              <a:prstClr val="black">
                <a:alpha val="6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TextBox 3"/>
          <p:cNvSpPr txBox="1"/>
          <p:nvPr/>
        </p:nvSpPr>
        <p:spPr>
          <a:xfrm>
            <a:off x="2617839" y="4968296"/>
            <a:ext cx="3037913" cy="1015663"/>
          </a:xfrm>
          <a:prstGeom prst="rect">
            <a:avLst/>
          </a:prstGeom>
          <a:noFill/>
        </p:spPr>
        <p:txBody>
          <a:bodyPr wrap="square" rtlCol="0">
            <a:spAutoFit/>
          </a:bodyPr>
          <a:lstStyle/>
          <a:p>
            <a:pPr algn="r">
              <a:lnSpc>
                <a:spcPct val="150000"/>
              </a:lnSpc>
            </a:pPr>
            <a:r>
              <a:rPr lang="en-US" sz="1000" dirty="0">
                <a:solidFill>
                  <a:srgbClr val="a9a42c">
                    <a:alpha val="80000"/>
                  </a:srgbClr>
                </a:solidFill>
                <a:latin typeface="Lato" panose="020F0502020204030203" pitchFamily="34" charset="0"/>
              </a:rPr>
              <a:t>Phenomenon whereby something new and somehow valuable is formed the created item may be intangible such as an idea or a physical object such as an.</a:t>
            </a:r>
          </a:p>
        </p:txBody>
      </p:sp>
      <p:grpSp>
        <p:nvGrpSpPr>
          <p:cNvPr id="5" name="Group 4"/>
          <p:cNvGrpSpPr/>
          <p:nvPr/>
        </p:nvGrpSpPr>
        <p:grpSpPr>
          <a:xfrm>
            <a:off x="7093762" y="4968296"/>
            <a:ext cx="4765730" cy="1130490"/>
            <a:chOff x="6087264" y="4762791"/>
            <a:chExt cx="5515897" cy="1130490"/>
          </a:xfrm>
        </p:grpSpPr>
        <p:sp>
          <p:nvSpPr>
            <p:cNvPr id="6" name="TextBox 5"/>
            <p:cNvSpPr txBox="1"/>
            <p:nvPr/>
          </p:nvSpPr>
          <p:spPr>
            <a:xfrm>
              <a:off x="6087264" y="5138844"/>
              <a:ext cx="5515897" cy="754437"/>
            </a:xfrm>
            <a:prstGeom prst="rect">
              <a:avLst/>
            </a:prstGeom>
            <a:noFill/>
          </p:spPr>
          <p:txBody>
            <a:bodyPr wrap="square" rtlCol="0">
              <a:spAutoFit/>
            </a:bodyPr>
            <a:lstStyle/>
            <a:p>
              <a:pPr>
                <a:lnSpc>
                  <a:spcPct val="150000"/>
                </a:lnSpc>
              </a:pPr>
              <a:r>
                <a:rPr lang="en-US" sz="1000" dirty="0">
                  <a:solidFill>
                    <a:srgbClr val="FFFFFF"/>
                  </a:solidFill>
                  <a:latin typeface="Lato" panose="020F0502020204030203" pitchFamily="34" charset="0"/>
                  <a:ea typeface="Source Sans Pro" charset="0"/>
                  <a:cs typeface="Source Sans Pro"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7" name="Title 1"/>
            <p:cNvSpPr txBox="1">
              <a:spLocks/>
            </p:cNvSpPr>
            <p:nvPr/>
          </p:nvSpPr>
          <p:spPr>
            <a:xfrm>
              <a:off x="6087264" y="4762791"/>
              <a:ext cx="5515897" cy="376053"/>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id-ID" sz="1000" spc="200" dirty="0">
                  <a:solidFill>
                    <a:srgbClr val="CACACA"/>
                  </a:solidFill>
                  <a:latin typeface="Lato" panose="020F0502020204030203" pitchFamily="34" charset="0"/>
                </a:rPr>
                <a:t>YOUR TITLE HERE</a:t>
              </a:r>
              <a:endParaRPr lang="en-US" sz="1000" spc="200" dirty="0">
                <a:solidFill>
                  <a:srgbClr val="CACACA"/>
                </a:solidFill>
                <a:latin typeface="Lato" panose="020F0502020204030203" pitchFamily="34" charset="0"/>
              </a:endParaRPr>
            </a:p>
          </p:txBody>
        </p:sp>
      </p:grpSp>
      <p:sp>
        <p:nvSpPr>
          <p:cNvPr id="8" name="TextBox 7"/>
          <p:cNvSpPr txBox="1"/>
          <p:nvPr/>
        </p:nvSpPr>
        <p:spPr>
          <a:xfrm>
            <a:off x="7093761" y="3814662"/>
            <a:ext cx="1675459" cy="1107996"/>
          </a:xfrm>
          <a:prstGeom prst="rect">
            <a:avLst/>
          </a:prstGeom>
          <a:noFill/>
        </p:spPr>
        <p:txBody>
          <a:bodyPr wrap="none" rtlCol="0">
            <a:spAutoFit/>
          </a:bodyPr>
          <a:lstStyle/>
          <a:p>
            <a:r>
              <a:rPr lang="en-US" sz="6600" dirty="0">
                <a:solidFill>
                  <a:srgbClr val="CACACA"/>
                </a:solidFill>
                <a:latin typeface="Garamond" panose="02020404030301010803" pitchFamily="18" charset="0"/>
              </a:rPr>
              <a:t>9</a:t>
            </a:r>
            <a:r>
              <a:rPr lang="id-ID" sz="6600" dirty="0">
                <a:solidFill>
                  <a:srgbClr val="CACACA"/>
                </a:solidFill>
                <a:latin typeface="Garamond" panose="02020404030301010803" pitchFamily="18" charset="0"/>
              </a:rPr>
              <a:t>0%</a:t>
            </a:r>
          </a:p>
        </p:txBody>
      </p:sp>
      <p:sp>
        <p:nvSpPr>
          <p:cNvPr id="9" name="Freeform 8"/>
          <p:cNvSpPr/>
          <p:nvPr/>
        </p:nvSpPr>
        <p:spPr>
          <a:xfrm rot="5400000">
            <a:off x="3456840" y="1141343"/>
            <a:ext cx="2875935" cy="3100473"/>
          </a:xfrm>
          <a:custGeom>
            <a:avLst/>
            <a:gdLst>
              <a:gd name="connsiteX0" fmla="*/ 0 w 2698956"/>
              <a:gd name="connsiteY0" fmla="*/ 3225518 h 3225518"/>
              <a:gd name="connsiteX1" fmla="*/ 1 w 2698956"/>
              <a:gd name="connsiteY1" fmla="*/ 0 h 3225518"/>
              <a:gd name="connsiteX2" fmla="*/ 2698956 w 2698956"/>
              <a:gd name="connsiteY2" fmla="*/ 0 h 3225518"/>
              <a:gd name="connsiteX3" fmla="*/ 2698956 w 2698956"/>
              <a:gd name="connsiteY3" fmla="*/ 3225518 h 3225518"/>
              <a:gd name="connsiteX4" fmla="*/ 689958 w 2698956"/>
              <a:gd name="connsiteY4" fmla="*/ 3225518 h 3225518"/>
              <a:gd name="connsiteX5" fmla="*/ 457203 w 2698956"/>
              <a:gd name="connsiteY5" fmla="*/ 2842059 h 3225518"/>
              <a:gd name="connsiteX6" fmla="*/ 224447 w 2698956"/>
              <a:gd name="connsiteY6" fmla="*/ 3225518 h 3225518"/>
              <a:gd name="connsiteX7" fmla="*/ 0 w 2698956"/>
              <a:gd name="connsiteY7" fmla="*/ 3225518 h 322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956" h="3225518">
                <a:moveTo>
                  <a:pt x="0" y="3225518"/>
                </a:moveTo>
                <a:lnTo>
                  <a:pt x="1" y="0"/>
                </a:lnTo>
                <a:lnTo>
                  <a:pt x="2698956" y="0"/>
                </a:lnTo>
                <a:lnTo>
                  <a:pt x="2698956" y="3225518"/>
                </a:lnTo>
                <a:lnTo>
                  <a:pt x="689958" y="3225518"/>
                </a:lnTo>
                <a:lnTo>
                  <a:pt x="457203" y="2842059"/>
                </a:lnTo>
                <a:lnTo>
                  <a:pt x="224447" y="3225518"/>
                </a:lnTo>
                <a:lnTo>
                  <a:pt x="0" y="3225518"/>
                </a:lnTo>
                <a:close/>
              </a:path>
            </a:pathLst>
          </a:custGeom>
          <a:noFill/>
          <a:ln w="50800">
            <a:solidFill>
              <a:srgbClr val="CACA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TextBox 9"/>
          <p:cNvSpPr txBox="1"/>
          <p:nvPr/>
        </p:nvSpPr>
        <p:spPr>
          <a:xfrm>
            <a:off x="3681209" y="2194432"/>
            <a:ext cx="1812177" cy="1569660"/>
          </a:xfrm>
          <a:prstGeom prst="rect">
            <a:avLst/>
          </a:prstGeom>
          <a:noFill/>
        </p:spPr>
        <p:txBody>
          <a:bodyPr wrap="square" rtlCol="0">
            <a:spAutoFit/>
          </a:bodyPr>
          <a:lstStyle/>
          <a:p>
            <a:pPr algn="r"/>
            <a:r>
              <a:rPr lang="id-ID" sz="3200" b="1" spc="200" dirty="0">
                <a:solidFill>
                  <a:srgbClr val="a9a42c"/>
                </a:solidFill>
                <a:latin typeface="Lato" panose="020F0502020204030203" pitchFamily="34" charset="0"/>
              </a:rPr>
              <a:t>YOUR TITLE HERE</a:t>
            </a:r>
          </a:p>
        </p:txBody>
      </p:sp>
      <p:grpSp>
        <p:nvGrpSpPr>
          <p:cNvPr id="13" name="Group 12"/>
          <p:cNvGrpSpPr/>
          <p:nvPr/>
        </p:nvGrpSpPr>
        <p:grpSpPr>
          <a:xfrm>
            <a:off x="0" y="0"/>
            <a:ext cx="675249" cy="675249"/>
            <a:chOff x="5758375" y="543221"/>
            <a:chExt cx="675249" cy="675249"/>
          </a:xfrm>
        </p:grpSpPr>
        <p:sp>
          <p:nvSpPr>
            <p:cNvPr id="14" name="Rectangle 13"/>
            <p:cNvSpPr/>
            <p:nvPr/>
          </p:nvSpPr>
          <p:spPr>
            <a:xfrm>
              <a:off x="5758375" y="543221"/>
              <a:ext cx="675249" cy="675249"/>
            </a:xfrm>
            <a:prstGeom prst="rect">
              <a:avLst/>
            </a:prstGeom>
            <a:solidFill>
              <a:srgbClr val="E600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hape 4880"/>
            <p:cNvSpPr/>
            <p:nvPr/>
          </p:nvSpPr>
          <p:spPr>
            <a:xfrm>
              <a:off x="5956335" y="809373"/>
              <a:ext cx="279328" cy="152361"/>
            </a:xfrm>
            <a:custGeom>
              <a:avLst/>
              <a:gdLst/>
              <a:ahLst/>
              <a:cxnLst/>
              <a:rect l="0" t="0" r="0" b="0"/>
              <a:pathLst>
                <a:path w="120000" h="120000" extrusionOk="0">
                  <a:moveTo>
                    <a:pt x="60000" y="107761"/>
                  </a:moveTo>
                  <a:lnTo>
                    <a:pt x="9100" y="10000"/>
                  </a:lnTo>
                  <a:lnTo>
                    <a:pt x="110900" y="10000"/>
                  </a:lnTo>
                  <a:cubicBezTo>
                    <a:pt x="110900" y="10000"/>
                    <a:pt x="60000" y="107761"/>
                    <a:pt x="60000" y="107761"/>
                  </a:cubicBezTo>
                  <a:close/>
                  <a:moveTo>
                    <a:pt x="120000" y="5000"/>
                  </a:moveTo>
                  <a:cubicBezTo>
                    <a:pt x="120000" y="2238"/>
                    <a:pt x="118777" y="0"/>
                    <a:pt x="117272" y="0"/>
                  </a:cubicBezTo>
                  <a:lnTo>
                    <a:pt x="2727" y="0"/>
                  </a:lnTo>
                  <a:cubicBezTo>
                    <a:pt x="1222" y="0"/>
                    <a:pt x="0" y="2238"/>
                    <a:pt x="0" y="5000"/>
                  </a:cubicBezTo>
                  <a:cubicBezTo>
                    <a:pt x="0" y="6338"/>
                    <a:pt x="294" y="7538"/>
                    <a:pt x="761" y="8438"/>
                  </a:cubicBezTo>
                  <a:lnTo>
                    <a:pt x="755" y="8450"/>
                  </a:lnTo>
                  <a:lnTo>
                    <a:pt x="58027" y="118450"/>
                  </a:lnTo>
                  <a:lnTo>
                    <a:pt x="58033" y="118438"/>
                  </a:lnTo>
                  <a:cubicBezTo>
                    <a:pt x="58533" y="119394"/>
                    <a:pt x="59222" y="120000"/>
                    <a:pt x="60000" y="120000"/>
                  </a:cubicBezTo>
                  <a:cubicBezTo>
                    <a:pt x="60777" y="120000"/>
                    <a:pt x="61466" y="119394"/>
                    <a:pt x="61966" y="118438"/>
                  </a:cubicBezTo>
                  <a:lnTo>
                    <a:pt x="61972" y="118450"/>
                  </a:lnTo>
                  <a:lnTo>
                    <a:pt x="119244" y="8450"/>
                  </a:lnTo>
                  <a:lnTo>
                    <a:pt x="119238" y="8438"/>
                  </a:lnTo>
                  <a:cubicBezTo>
                    <a:pt x="119705" y="7538"/>
                    <a:pt x="120000" y="6338"/>
                    <a:pt x="120000" y="5000"/>
                  </a:cubicBezTo>
                </a:path>
              </a:pathLst>
            </a:custGeom>
            <a:solidFill>
              <a:schemeClr val="bg1"/>
            </a:solidFill>
            <a:ln>
              <a:noFill/>
            </a:ln>
          </p:spPr>
          <p:txBody>
            <a:bodyPr lIns="19038" tIns="19038" rIns="19038" bIns="19038"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500">
                <a:solidFill>
                  <a:schemeClr val="dk1"/>
                </a:solidFill>
                <a:latin typeface="Lato"/>
                <a:ea typeface="Lato"/>
                <a:cs typeface="Lato"/>
                <a:sym typeface="Lato"/>
              </a:endParaRPr>
            </a:p>
          </p:txBody>
        </p:sp>
      </p:grpSp>
    </p:spTree>
    <p:extLst>
      <p:ext uri="{BB962C8B-B14F-4D97-AF65-F5344CB8AC3E}">
        <p14:creationId xmlns:p14="http://schemas.microsoft.com/office/powerpoint/2010/main" val="9798806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CE3196BF-21E4-D746-97B4-7D74B2CAAF3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75" b="1075"/>
          <a:stretch>
            <a:fillRect/>
          </a:stretch>
        </p:blipFill>
        <p:spPr/>
      </p:pic>
      <p:sp>
        <p:nvSpPr>
          <p:cNvPr id="3" name="Rectangle 2"/>
          <p:cNvSpPr/>
          <p:nvPr/>
        </p:nvSpPr>
        <p:spPr>
          <a:xfrm>
            <a:off x="427703" y="1253613"/>
            <a:ext cx="5014452" cy="4005009"/>
          </a:xfrm>
          <a:prstGeom prst="rect">
            <a:avLst/>
          </a:prstGeom>
          <a:solidFill>
            <a:srgbClr val="040404"/>
          </a:solidFill>
          <a:ln>
            <a:noFill/>
          </a:ln>
          <a:effectLst>
            <a:outerShdw blurRad="50800" dist="38100" dir="4140000" algn="tl" rotWithShape="0">
              <a:prstClr val="black">
                <a:alpha val="6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TextBox 4"/>
          <p:cNvSpPr txBox="1"/>
          <p:nvPr/>
        </p:nvSpPr>
        <p:spPr>
          <a:xfrm>
            <a:off x="676425" y="2702119"/>
            <a:ext cx="1675459" cy="1107996"/>
          </a:xfrm>
          <a:prstGeom prst="rect">
            <a:avLst/>
          </a:prstGeom>
          <a:noFill/>
        </p:spPr>
        <p:txBody>
          <a:bodyPr wrap="none" rtlCol="0">
            <a:spAutoFit/>
          </a:bodyPr>
          <a:lstStyle/>
          <a:p>
            <a:r>
              <a:rPr lang="en-US" sz="6600" dirty="0">
                <a:solidFill>
                  <a:srgbClr val="a9a42c"/>
                </a:solidFill>
                <a:latin typeface="Garamond" panose="02020404030301010803" pitchFamily="18" charset="0"/>
              </a:rPr>
              <a:t>9</a:t>
            </a:r>
            <a:r>
              <a:rPr lang="id-ID" sz="6600" dirty="0">
                <a:solidFill>
                  <a:srgbClr val="a9a42c"/>
                </a:solidFill>
                <a:latin typeface="Garamond" panose="02020404030301010803" pitchFamily="18" charset="0"/>
              </a:rPr>
              <a:t>0%</a:t>
            </a:r>
          </a:p>
        </p:txBody>
      </p:sp>
      <p:sp>
        <p:nvSpPr>
          <p:cNvPr id="6" name="Freeform 5"/>
          <p:cNvSpPr/>
          <p:nvPr/>
        </p:nvSpPr>
        <p:spPr>
          <a:xfrm rot="5400000">
            <a:off x="3217321" y="669179"/>
            <a:ext cx="2875935" cy="3100473"/>
          </a:xfrm>
          <a:custGeom>
            <a:avLst/>
            <a:gdLst>
              <a:gd name="connsiteX0" fmla="*/ 0 w 2698956"/>
              <a:gd name="connsiteY0" fmla="*/ 3225518 h 3225518"/>
              <a:gd name="connsiteX1" fmla="*/ 1 w 2698956"/>
              <a:gd name="connsiteY1" fmla="*/ 0 h 3225518"/>
              <a:gd name="connsiteX2" fmla="*/ 2698956 w 2698956"/>
              <a:gd name="connsiteY2" fmla="*/ 0 h 3225518"/>
              <a:gd name="connsiteX3" fmla="*/ 2698956 w 2698956"/>
              <a:gd name="connsiteY3" fmla="*/ 3225518 h 3225518"/>
              <a:gd name="connsiteX4" fmla="*/ 689958 w 2698956"/>
              <a:gd name="connsiteY4" fmla="*/ 3225518 h 3225518"/>
              <a:gd name="connsiteX5" fmla="*/ 457203 w 2698956"/>
              <a:gd name="connsiteY5" fmla="*/ 2842059 h 3225518"/>
              <a:gd name="connsiteX6" fmla="*/ 224447 w 2698956"/>
              <a:gd name="connsiteY6" fmla="*/ 3225518 h 3225518"/>
              <a:gd name="connsiteX7" fmla="*/ 0 w 2698956"/>
              <a:gd name="connsiteY7" fmla="*/ 3225518 h 322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956" h="3225518">
                <a:moveTo>
                  <a:pt x="0" y="3225518"/>
                </a:moveTo>
                <a:lnTo>
                  <a:pt x="1" y="0"/>
                </a:lnTo>
                <a:lnTo>
                  <a:pt x="2698956" y="0"/>
                </a:lnTo>
                <a:lnTo>
                  <a:pt x="2698956" y="3225518"/>
                </a:lnTo>
                <a:lnTo>
                  <a:pt x="689958" y="3225518"/>
                </a:lnTo>
                <a:lnTo>
                  <a:pt x="457203" y="2842059"/>
                </a:lnTo>
                <a:lnTo>
                  <a:pt x="224447" y="3225518"/>
                </a:lnTo>
                <a:lnTo>
                  <a:pt x="0" y="3225518"/>
                </a:lnTo>
                <a:close/>
              </a:path>
            </a:pathLst>
          </a:custGeom>
          <a:noFill/>
          <a:ln w="50800">
            <a:solidFill>
              <a:srgbClr val="CACA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p:nvSpPr>
        <p:spPr>
          <a:xfrm>
            <a:off x="3386272" y="1878019"/>
            <a:ext cx="1812177" cy="1569660"/>
          </a:xfrm>
          <a:prstGeom prst="rect">
            <a:avLst/>
          </a:prstGeom>
          <a:noFill/>
        </p:spPr>
        <p:txBody>
          <a:bodyPr wrap="square" rtlCol="0">
            <a:spAutoFit/>
          </a:bodyPr>
          <a:lstStyle/>
          <a:p>
            <a:r>
              <a:rPr lang="id-ID" sz="3200" b="1" spc="200" dirty="0">
                <a:solidFill>
                  <a:srgbClr val="a9a42c"/>
                </a:solidFill>
                <a:latin typeface="Lato" panose="020F0502020204030203" pitchFamily="34" charset="0"/>
              </a:rPr>
              <a:t>YOUR TITLE HERE</a:t>
            </a:r>
          </a:p>
        </p:txBody>
      </p:sp>
      <p:grpSp>
        <p:nvGrpSpPr>
          <p:cNvPr id="8" name="Group 7"/>
          <p:cNvGrpSpPr/>
          <p:nvPr/>
        </p:nvGrpSpPr>
        <p:grpSpPr>
          <a:xfrm>
            <a:off x="676425" y="3872459"/>
            <a:ext cx="4765730" cy="1130490"/>
            <a:chOff x="6087264" y="4762791"/>
            <a:chExt cx="5515897" cy="1130490"/>
          </a:xfrm>
        </p:grpSpPr>
        <p:sp>
          <p:nvSpPr>
            <p:cNvPr id="9" name="TextBox 8"/>
            <p:cNvSpPr txBox="1"/>
            <p:nvPr/>
          </p:nvSpPr>
          <p:spPr>
            <a:xfrm>
              <a:off x="6087264" y="5138844"/>
              <a:ext cx="5515897" cy="754437"/>
            </a:xfrm>
            <a:prstGeom prst="rect">
              <a:avLst/>
            </a:prstGeom>
            <a:noFill/>
          </p:spPr>
          <p:txBody>
            <a:bodyPr wrap="square" rtlCol="0">
              <a:spAutoFit/>
            </a:bodyPr>
            <a:lstStyle/>
            <a:p>
              <a:pPr>
                <a:lnSpc>
                  <a:spcPct val="150000"/>
                </a:lnSpc>
              </a:pPr>
              <a:r>
                <a:rPr lang="en-US" sz="1000" dirty="0">
                  <a:solidFill>
                    <a:srgbClr val="a9a42c"/>
                  </a:solidFill>
                  <a:latin typeface="Lato" panose="020F0502020204030203" pitchFamily="34" charset="0"/>
                  <a:ea typeface="Source Sans Pro" charset="0"/>
                  <a:cs typeface="Source Sans Pro"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10" name="Title 1"/>
            <p:cNvSpPr txBox="1">
              <a:spLocks/>
            </p:cNvSpPr>
            <p:nvPr/>
          </p:nvSpPr>
          <p:spPr>
            <a:xfrm>
              <a:off x="6087264" y="4762791"/>
              <a:ext cx="5515897" cy="376053"/>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id-ID" sz="1000" spc="200" dirty="0">
                  <a:solidFill>
                    <a:srgbClr val="a9a42c"/>
                  </a:solidFill>
                  <a:latin typeface="Lato" panose="020F0502020204030203" pitchFamily="34" charset="0"/>
                </a:rPr>
                <a:t>YOUR TITLE HERE</a:t>
              </a:r>
              <a:endParaRPr lang="en-US" sz="1000" spc="200" dirty="0">
                <a:solidFill>
                  <a:srgbClr val="a9a42c"/>
                </a:solidFill>
                <a:latin typeface="Lato" panose="020F0502020204030203" pitchFamily="34" charset="0"/>
              </a:endParaRPr>
            </a:p>
          </p:txBody>
        </p:sp>
      </p:grpSp>
      <p:grpSp>
        <p:nvGrpSpPr>
          <p:cNvPr id="12" name="Group 11"/>
          <p:cNvGrpSpPr/>
          <p:nvPr/>
        </p:nvGrpSpPr>
        <p:grpSpPr>
          <a:xfrm>
            <a:off x="427703" y="1253613"/>
            <a:ext cx="675249" cy="675249"/>
            <a:chOff x="5758375" y="543221"/>
            <a:chExt cx="675249" cy="675249"/>
          </a:xfrm>
        </p:grpSpPr>
        <p:sp>
          <p:nvSpPr>
            <p:cNvPr id="13" name="Rectangle 12"/>
            <p:cNvSpPr/>
            <p:nvPr/>
          </p:nvSpPr>
          <p:spPr>
            <a:xfrm>
              <a:off x="5758375" y="543221"/>
              <a:ext cx="675249" cy="675249"/>
            </a:xfrm>
            <a:prstGeom prst="rect">
              <a:avLst/>
            </a:prstGeom>
            <a:solidFill>
              <a:srgbClr val="E600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hape 4880"/>
            <p:cNvSpPr/>
            <p:nvPr/>
          </p:nvSpPr>
          <p:spPr>
            <a:xfrm>
              <a:off x="5956335" y="809373"/>
              <a:ext cx="279328" cy="152361"/>
            </a:xfrm>
            <a:custGeom>
              <a:avLst/>
              <a:gdLst/>
              <a:ahLst/>
              <a:cxnLst/>
              <a:rect l="0" t="0" r="0" b="0"/>
              <a:pathLst>
                <a:path w="120000" h="120000" extrusionOk="0">
                  <a:moveTo>
                    <a:pt x="60000" y="107761"/>
                  </a:moveTo>
                  <a:lnTo>
                    <a:pt x="9100" y="10000"/>
                  </a:lnTo>
                  <a:lnTo>
                    <a:pt x="110900" y="10000"/>
                  </a:lnTo>
                  <a:cubicBezTo>
                    <a:pt x="110900" y="10000"/>
                    <a:pt x="60000" y="107761"/>
                    <a:pt x="60000" y="107761"/>
                  </a:cubicBezTo>
                  <a:close/>
                  <a:moveTo>
                    <a:pt x="120000" y="5000"/>
                  </a:moveTo>
                  <a:cubicBezTo>
                    <a:pt x="120000" y="2238"/>
                    <a:pt x="118777" y="0"/>
                    <a:pt x="117272" y="0"/>
                  </a:cubicBezTo>
                  <a:lnTo>
                    <a:pt x="2727" y="0"/>
                  </a:lnTo>
                  <a:cubicBezTo>
                    <a:pt x="1222" y="0"/>
                    <a:pt x="0" y="2238"/>
                    <a:pt x="0" y="5000"/>
                  </a:cubicBezTo>
                  <a:cubicBezTo>
                    <a:pt x="0" y="6338"/>
                    <a:pt x="294" y="7538"/>
                    <a:pt x="761" y="8438"/>
                  </a:cubicBezTo>
                  <a:lnTo>
                    <a:pt x="755" y="8450"/>
                  </a:lnTo>
                  <a:lnTo>
                    <a:pt x="58027" y="118450"/>
                  </a:lnTo>
                  <a:lnTo>
                    <a:pt x="58033" y="118438"/>
                  </a:lnTo>
                  <a:cubicBezTo>
                    <a:pt x="58533" y="119394"/>
                    <a:pt x="59222" y="120000"/>
                    <a:pt x="60000" y="120000"/>
                  </a:cubicBezTo>
                  <a:cubicBezTo>
                    <a:pt x="60777" y="120000"/>
                    <a:pt x="61466" y="119394"/>
                    <a:pt x="61966" y="118438"/>
                  </a:cubicBezTo>
                  <a:lnTo>
                    <a:pt x="61972" y="118450"/>
                  </a:lnTo>
                  <a:lnTo>
                    <a:pt x="119244" y="8450"/>
                  </a:lnTo>
                  <a:lnTo>
                    <a:pt x="119238" y="8438"/>
                  </a:lnTo>
                  <a:cubicBezTo>
                    <a:pt x="119705" y="7538"/>
                    <a:pt x="120000" y="6338"/>
                    <a:pt x="120000" y="5000"/>
                  </a:cubicBezTo>
                </a:path>
              </a:pathLst>
            </a:custGeom>
            <a:solidFill>
              <a:schemeClr val="bg1"/>
            </a:solidFill>
            <a:ln>
              <a:noFill/>
            </a:ln>
          </p:spPr>
          <p:txBody>
            <a:bodyPr lIns="19038" tIns="19038" rIns="19038" bIns="19038"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500">
                <a:solidFill>
                  <a:schemeClr val="dk1"/>
                </a:solidFill>
                <a:latin typeface="Lato"/>
                <a:ea typeface="Lato"/>
                <a:cs typeface="Lato"/>
                <a:sym typeface="Lato"/>
              </a:endParaRPr>
            </a:p>
          </p:txBody>
        </p:sp>
      </p:grpSp>
    </p:spTree>
    <p:extLst>
      <p:ext uri="{BB962C8B-B14F-4D97-AF65-F5344CB8AC3E}">
        <p14:creationId xmlns:p14="http://schemas.microsoft.com/office/powerpoint/2010/main" val="21497775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pic>
        <p:nvPicPr>
          <p:cNvPr id="32" name="Picture Placeholder 31">
            <a:extLst>
              <a:ext uri="{FF2B5EF4-FFF2-40B4-BE49-F238E27FC236}">
                <a16:creationId xmlns:a16="http://schemas.microsoft.com/office/drawing/2014/main" id="{03B9E7C3-365B-A44A-97CA-23F4781394A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32971" r="32971"/>
          <a:stretch>
            <a:fillRect/>
          </a:stretch>
        </p:blipFill>
        <p:spPr/>
      </p:pic>
      <p:sp>
        <p:nvSpPr>
          <p:cNvPr id="3" name="Rectangle 2"/>
          <p:cNvSpPr/>
          <p:nvPr/>
        </p:nvSpPr>
        <p:spPr>
          <a:xfrm>
            <a:off x="9259046" y="0"/>
            <a:ext cx="2932954" cy="6858000"/>
          </a:xfrm>
          <a:prstGeom prst="rect">
            <a:avLst/>
          </a:prstGeom>
          <a:solidFill>
            <a:srgbClr val="040404"/>
          </a:solidFill>
          <a:ln>
            <a:noFill/>
          </a:ln>
          <a:effectLst>
            <a:outerShdw blurRad="50800" dist="38100" dir="4140000" algn="tl" rotWithShape="0">
              <a:prstClr val="black">
                <a:alpha val="6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Lato" panose="020F0502020204030203" pitchFamily="34" charset="0"/>
            </a:endParaRPr>
          </a:p>
        </p:txBody>
      </p:sp>
      <p:grpSp>
        <p:nvGrpSpPr>
          <p:cNvPr id="4" name="Group 3"/>
          <p:cNvGrpSpPr/>
          <p:nvPr/>
        </p:nvGrpSpPr>
        <p:grpSpPr>
          <a:xfrm>
            <a:off x="501484" y="4438831"/>
            <a:ext cx="4534826" cy="648203"/>
            <a:chOff x="6577823" y="2843078"/>
            <a:chExt cx="4534826" cy="648203"/>
          </a:xfrm>
        </p:grpSpPr>
        <p:cxnSp>
          <p:nvCxnSpPr>
            <p:cNvPr id="5" name="Straight Connector 4"/>
            <p:cNvCxnSpPr/>
            <p:nvPr/>
          </p:nvCxnSpPr>
          <p:spPr>
            <a:xfrm>
              <a:off x="6669741" y="3158917"/>
              <a:ext cx="4442908" cy="0"/>
            </a:xfrm>
            <a:prstGeom prst="line">
              <a:avLst/>
            </a:prstGeom>
            <a:ln w="38100">
              <a:solidFill>
                <a:srgbClr val="FFFFFF">
                  <a:alpha val="20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669741" y="3158917"/>
              <a:ext cx="3765177" cy="0"/>
            </a:xfrm>
            <a:prstGeom prst="line">
              <a:avLst/>
            </a:prstGeom>
            <a:ln w="38100">
              <a:solidFill>
                <a:srgbClr val="CACACA"/>
              </a:solidFill>
            </a:ln>
          </p:spPr>
          <p:style>
            <a:lnRef idx="1">
              <a:schemeClr val="accent1"/>
            </a:lnRef>
            <a:fillRef idx="0">
              <a:schemeClr val="accent1"/>
            </a:fillRef>
            <a:effectRef idx="0">
              <a:schemeClr val="accent1"/>
            </a:effectRef>
            <a:fontRef idx="minor">
              <a:schemeClr val="tx1"/>
            </a:fontRef>
          </p:style>
        </p:cxnSp>
        <p:sp>
          <p:nvSpPr>
            <p:cNvPr id="7" name="Title 1"/>
            <p:cNvSpPr txBox="1">
              <a:spLocks/>
            </p:cNvSpPr>
            <p:nvPr/>
          </p:nvSpPr>
          <p:spPr>
            <a:xfrm>
              <a:off x="6577823" y="2843078"/>
              <a:ext cx="3061030" cy="276642"/>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200" dirty="0">
                  <a:solidFill>
                    <a:srgbClr val="FFFFFF"/>
                  </a:solidFill>
                  <a:latin typeface="Lato" panose="020F0502020204030203" pitchFamily="34" charset="0"/>
                </a:rPr>
                <a:t>SKILL NAME</a:t>
              </a:r>
            </a:p>
          </p:txBody>
        </p:sp>
        <p:sp>
          <p:nvSpPr>
            <p:cNvPr id="8" name="Title 1"/>
            <p:cNvSpPr txBox="1">
              <a:spLocks/>
            </p:cNvSpPr>
            <p:nvPr/>
          </p:nvSpPr>
          <p:spPr>
            <a:xfrm>
              <a:off x="10189943" y="3214639"/>
              <a:ext cx="576013" cy="276642"/>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100">
                  <a:solidFill>
                    <a:srgbClr val="FFFFFF"/>
                  </a:solidFill>
                  <a:latin typeface="Lato" panose="020F0502020204030203" pitchFamily="34" charset="0"/>
                </a:rPr>
                <a:t>90%</a:t>
              </a:r>
              <a:endParaRPr lang="en-US" sz="1100" dirty="0">
                <a:solidFill>
                  <a:srgbClr val="FFFFFF"/>
                </a:solidFill>
                <a:latin typeface="Lato" panose="020F0502020204030203" pitchFamily="34" charset="0"/>
              </a:endParaRPr>
            </a:p>
          </p:txBody>
        </p:sp>
      </p:grpSp>
      <p:grpSp>
        <p:nvGrpSpPr>
          <p:cNvPr id="9" name="Group 8"/>
          <p:cNvGrpSpPr/>
          <p:nvPr/>
        </p:nvGrpSpPr>
        <p:grpSpPr>
          <a:xfrm>
            <a:off x="501484" y="5057966"/>
            <a:ext cx="4534826" cy="648203"/>
            <a:chOff x="6577823" y="2843078"/>
            <a:chExt cx="4534826" cy="648203"/>
          </a:xfrm>
        </p:grpSpPr>
        <p:cxnSp>
          <p:nvCxnSpPr>
            <p:cNvPr id="10" name="Straight Connector 9"/>
            <p:cNvCxnSpPr/>
            <p:nvPr/>
          </p:nvCxnSpPr>
          <p:spPr>
            <a:xfrm>
              <a:off x="6669741" y="3158917"/>
              <a:ext cx="4442908" cy="0"/>
            </a:xfrm>
            <a:prstGeom prst="line">
              <a:avLst/>
            </a:prstGeom>
            <a:ln w="38100">
              <a:solidFill>
                <a:srgbClr val="FFFFFF">
                  <a:alpha val="2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6669741" y="3158917"/>
              <a:ext cx="1979407" cy="0"/>
            </a:xfrm>
            <a:prstGeom prst="line">
              <a:avLst/>
            </a:prstGeom>
            <a:ln w="38100">
              <a:solidFill>
                <a:srgbClr val="CACACA"/>
              </a:solidFill>
            </a:ln>
          </p:spPr>
          <p:style>
            <a:lnRef idx="1">
              <a:schemeClr val="accent1"/>
            </a:lnRef>
            <a:fillRef idx="0">
              <a:schemeClr val="accent1"/>
            </a:fillRef>
            <a:effectRef idx="0">
              <a:schemeClr val="accent1"/>
            </a:effectRef>
            <a:fontRef idx="minor">
              <a:schemeClr val="tx1"/>
            </a:fontRef>
          </p:style>
        </p:cxnSp>
        <p:sp>
          <p:nvSpPr>
            <p:cNvPr id="12" name="Title 1"/>
            <p:cNvSpPr txBox="1">
              <a:spLocks/>
            </p:cNvSpPr>
            <p:nvPr/>
          </p:nvSpPr>
          <p:spPr>
            <a:xfrm>
              <a:off x="6577823" y="2843078"/>
              <a:ext cx="3061030" cy="276642"/>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200" dirty="0">
                  <a:solidFill>
                    <a:srgbClr val="FFFFFF"/>
                  </a:solidFill>
                  <a:latin typeface="Lato" panose="020F0502020204030203" pitchFamily="34" charset="0"/>
                </a:rPr>
                <a:t>SKILL NAME</a:t>
              </a:r>
            </a:p>
          </p:txBody>
        </p:sp>
        <p:sp>
          <p:nvSpPr>
            <p:cNvPr id="13" name="Title 1"/>
            <p:cNvSpPr txBox="1">
              <a:spLocks/>
            </p:cNvSpPr>
            <p:nvPr/>
          </p:nvSpPr>
          <p:spPr>
            <a:xfrm>
              <a:off x="8399482" y="3214639"/>
              <a:ext cx="576013" cy="276642"/>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100" dirty="0">
                  <a:solidFill>
                    <a:srgbClr val="FFFFFF"/>
                  </a:solidFill>
                  <a:latin typeface="Lato" panose="020F0502020204030203" pitchFamily="34" charset="0"/>
                </a:rPr>
                <a:t>46%</a:t>
              </a:r>
            </a:p>
          </p:txBody>
        </p:sp>
      </p:grpSp>
      <p:grpSp>
        <p:nvGrpSpPr>
          <p:cNvPr id="14" name="Group 13"/>
          <p:cNvGrpSpPr/>
          <p:nvPr/>
        </p:nvGrpSpPr>
        <p:grpSpPr>
          <a:xfrm>
            <a:off x="501484" y="5677101"/>
            <a:ext cx="4534826" cy="648203"/>
            <a:chOff x="6577823" y="2843078"/>
            <a:chExt cx="4534826" cy="648203"/>
          </a:xfrm>
        </p:grpSpPr>
        <p:cxnSp>
          <p:nvCxnSpPr>
            <p:cNvPr id="15" name="Straight Connector 14"/>
            <p:cNvCxnSpPr/>
            <p:nvPr/>
          </p:nvCxnSpPr>
          <p:spPr>
            <a:xfrm>
              <a:off x="6669741" y="3158917"/>
              <a:ext cx="4442908" cy="0"/>
            </a:xfrm>
            <a:prstGeom prst="line">
              <a:avLst/>
            </a:prstGeom>
            <a:ln w="38100">
              <a:solidFill>
                <a:srgbClr val="FFFFFF">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6669741" y="3158917"/>
              <a:ext cx="2969112" cy="0"/>
            </a:xfrm>
            <a:prstGeom prst="line">
              <a:avLst/>
            </a:prstGeom>
            <a:ln w="38100">
              <a:solidFill>
                <a:srgbClr val="CACACA"/>
              </a:solidFill>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6577823" y="2843078"/>
              <a:ext cx="3061030" cy="276642"/>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200" dirty="0">
                  <a:solidFill>
                    <a:srgbClr val="FFFFFF"/>
                  </a:solidFill>
                  <a:latin typeface="Lato" panose="020F0502020204030203" pitchFamily="34" charset="0"/>
                </a:rPr>
                <a:t>SKILL NAME</a:t>
              </a:r>
            </a:p>
          </p:txBody>
        </p:sp>
        <p:sp>
          <p:nvSpPr>
            <p:cNvPr id="18" name="Title 1"/>
            <p:cNvSpPr txBox="1">
              <a:spLocks/>
            </p:cNvSpPr>
            <p:nvPr/>
          </p:nvSpPr>
          <p:spPr>
            <a:xfrm>
              <a:off x="9372362" y="3214639"/>
              <a:ext cx="576013" cy="276642"/>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100" dirty="0">
                  <a:solidFill>
                    <a:srgbClr val="FFFFFF"/>
                  </a:solidFill>
                  <a:latin typeface="Lato" panose="020F0502020204030203" pitchFamily="34" charset="0"/>
                </a:rPr>
                <a:t>65%</a:t>
              </a:r>
            </a:p>
          </p:txBody>
        </p:sp>
      </p:grpSp>
      <p:grpSp>
        <p:nvGrpSpPr>
          <p:cNvPr id="19" name="Group 18"/>
          <p:cNvGrpSpPr/>
          <p:nvPr/>
        </p:nvGrpSpPr>
        <p:grpSpPr>
          <a:xfrm>
            <a:off x="9614183" y="676030"/>
            <a:ext cx="2081996" cy="1255101"/>
            <a:chOff x="9765092" y="841797"/>
            <a:chExt cx="2081996" cy="1255101"/>
          </a:xfrm>
        </p:grpSpPr>
        <p:sp>
          <p:nvSpPr>
            <p:cNvPr id="20" name="Title 1"/>
            <p:cNvSpPr txBox="1">
              <a:spLocks/>
            </p:cNvSpPr>
            <p:nvPr/>
          </p:nvSpPr>
          <p:spPr>
            <a:xfrm>
              <a:off x="9765092" y="1693673"/>
              <a:ext cx="2081996" cy="403225"/>
            </a:xfrm>
            <a:prstGeom prst="rect">
              <a:avLst/>
            </a:prstGeom>
          </p:spPr>
          <p:txBody>
            <a:bodyPr/>
            <a:lstStyle>
              <a:lvl1pPr algn="l" defTabSz="914400" rtl="0" eaLnBrk="1" latinLnBrk="0" hangingPunct="1">
                <a:lnSpc>
                  <a:spcPct val="90000"/>
                </a:lnSpc>
                <a:spcBef>
                  <a:spcPct val="0"/>
                </a:spcBef>
                <a:buNone/>
                <a:defRPr sz="2800" b="1" i="0" kern="1200">
                  <a:solidFill>
                    <a:schemeClr val="tx1"/>
                  </a:solidFill>
                  <a:latin typeface="Source Sans Pro Black" charset="0"/>
                  <a:ea typeface="Source Sans Pro Black" charset="0"/>
                  <a:cs typeface="Source Sans Pro Black" charset="0"/>
                </a:defRPr>
              </a:lvl1pPr>
            </a:lstStyle>
            <a:p>
              <a:pPr algn="ctr"/>
              <a:r>
                <a:rPr lang="en-US" sz="2400" dirty="0">
                  <a:solidFill>
                    <a:srgbClr val="a9a42c"/>
                  </a:solidFill>
                  <a:latin typeface="Lato" panose="020F0502020204030203" pitchFamily="34" charset="0"/>
                  <a:ea typeface="Source Sans Pro Semibold" charset="0"/>
                  <a:cs typeface="Source Sans Pro Semibold" charset="0"/>
                </a:rPr>
                <a:t>6660</a:t>
              </a:r>
            </a:p>
          </p:txBody>
        </p:sp>
        <p:sp>
          <p:nvSpPr>
            <p:cNvPr id="21" name="Rectangle 20"/>
            <p:cNvSpPr/>
            <p:nvPr/>
          </p:nvSpPr>
          <p:spPr>
            <a:xfrm>
              <a:off x="10571889" y="841797"/>
              <a:ext cx="468398" cy="769441"/>
            </a:xfrm>
            <a:prstGeom prst="rect">
              <a:avLst/>
            </a:prstGeom>
          </p:spPr>
          <p:txBody>
            <a:bodyPr wrap="none">
              <a:spAutoFit/>
            </a:bodyPr>
            <a:lstStyle/>
            <a:p>
              <a:pPr algn="ctr"/>
              <a:r>
                <a:rPr lang="en-US" sz="4400" dirty="0">
                  <a:solidFill>
                    <a:srgbClr val="a9a42c"/>
                  </a:solidFill>
                  <a:latin typeface="Lato" panose="020F0502020204030203" pitchFamily="34" charset="0"/>
                  <a:ea typeface="linea-basic-10" charset="0"/>
                  <a:cs typeface="linea-basic-10" charset="0"/>
                </a:rPr>
                <a:t>x</a:t>
              </a:r>
            </a:p>
          </p:txBody>
        </p:sp>
      </p:grpSp>
      <p:grpSp>
        <p:nvGrpSpPr>
          <p:cNvPr id="22" name="Group 21"/>
          <p:cNvGrpSpPr/>
          <p:nvPr/>
        </p:nvGrpSpPr>
        <p:grpSpPr>
          <a:xfrm>
            <a:off x="9684525" y="2736687"/>
            <a:ext cx="2081996" cy="1255101"/>
            <a:chOff x="9765092" y="841797"/>
            <a:chExt cx="2081996" cy="1255101"/>
          </a:xfrm>
        </p:grpSpPr>
        <p:sp>
          <p:nvSpPr>
            <p:cNvPr id="23" name="Title 1"/>
            <p:cNvSpPr txBox="1">
              <a:spLocks/>
            </p:cNvSpPr>
            <p:nvPr/>
          </p:nvSpPr>
          <p:spPr>
            <a:xfrm>
              <a:off x="9765092" y="1693673"/>
              <a:ext cx="2081996" cy="403225"/>
            </a:xfrm>
            <a:prstGeom prst="rect">
              <a:avLst/>
            </a:prstGeom>
          </p:spPr>
          <p:txBody>
            <a:bodyPr/>
            <a:lstStyle>
              <a:lvl1pPr algn="l" defTabSz="914400" rtl="0" eaLnBrk="1" latinLnBrk="0" hangingPunct="1">
                <a:lnSpc>
                  <a:spcPct val="90000"/>
                </a:lnSpc>
                <a:spcBef>
                  <a:spcPct val="0"/>
                </a:spcBef>
                <a:buNone/>
                <a:defRPr sz="2800" b="1" i="0" kern="1200">
                  <a:solidFill>
                    <a:schemeClr val="tx1"/>
                  </a:solidFill>
                  <a:latin typeface="Source Sans Pro Black" charset="0"/>
                  <a:ea typeface="Source Sans Pro Black" charset="0"/>
                  <a:cs typeface="Source Sans Pro Black" charset="0"/>
                </a:defRPr>
              </a:lvl1pPr>
            </a:lstStyle>
            <a:p>
              <a:pPr algn="ctr"/>
              <a:r>
                <a:rPr lang="en-US" sz="2400" dirty="0">
                  <a:solidFill>
                    <a:srgbClr val="a9a42c"/>
                  </a:solidFill>
                  <a:latin typeface="Lato" panose="020F0502020204030203" pitchFamily="34" charset="0"/>
                  <a:ea typeface="Source Sans Pro Semibold" charset="0"/>
                  <a:cs typeface="Source Sans Pro Semibold" charset="0"/>
                </a:rPr>
                <a:t>80</a:t>
              </a:r>
            </a:p>
          </p:txBody>
        </p:sp>
        <p:sp>
          <p:nvSpPr>
            <p:cNvPr id="24" name="Rectangle 23"/>
            <p:cNvSpPr/>
            <p:nvPr/>
          </p:nvSpPr>
          <p:spPr>
            <a:xfrm>
              <a:off x="10550249" y="841797"/>
              <a:ext cx="511679" cy="769441"/>
            </a:xfrm>
            <a:prstGeom prst="rect">
              <a:avLst/>
            </a:prstGeom>
          </p:spPr>
          <p:txBody>
            <a:bodyPr wrap="none">
              <a:spAutoFit/>
            </a:bodyPr>
            <a:lstStyle/>
            <a:p>
              <a:pPr algn="ctr"/>
              <a:r>
                <a:rPr lang="en-US" sz="4400" dirty="0">
                  <a:solidFill>
                    <a:srgbClr val="a9a42c"/>
                  </a:solidFill>
                  <a:latin typeface="Lato" panose="020F0502020204030203" pitchFamily="34" charset="0"/>
                  <a:ea typeface="linea-basic-elaboration-10" charset="0"/>
                  <a:cs typeface="linea-basic-elaboration-10" charset="0"/>
                </a:rPr>
                <a:t>6</a:t>
              </a:r>
              <a:endParaRPr lang="en-US" sz="4400" dirty="0">
                <a:solidFill>
                  <a:srgbClr val="a9a42c"/>
                </a:solidFill>
                <a:latin typeface="Lato" panose="020F0502020204030203" pitchFamily="34" charset="0"/>
                <a:ea typeface="linea-basic-10" charset="0"/>
                <a:cs typeface="linea-basic-10" charset="0"/>
              </a:endParaRPr>
            </a:p>
          </p:txBody>
        </p:sp>
      </p:grpSp>
      <p:grpSp>
        <p:nvGrpSpPr>
          <p:cNvPr id="25" name="Group 24"/>
          <p:cNvGrpSpPr/>
          <p:nvPr/>
        </p:nvGrpSpPr>
        <p:grpSpPr>
          <a:xfrm>
            <a:off x="9684525" y="4797343"/>
            <a:ext cx="2081996" cy="1255101"/>
            <a:chOff x="9765092" y="841797"/>
            <a:chExt cx="2081996" cy="1255101"/>
          </a:xfrm>
        </p:grpSpPr>
        <p:sp>
          <p:nvSpPr>
            <p:cNvPr id="26" name="Title 1"/>
            <p:cNvSpPr txBox="1">
              <a:spLocks/>
            </p:cNvSpPr>
            <p:nvPr/>
          </p:nvSpPr>
          <p:spPr>
            <a:xfrm>
              <a:off x="9765092" y="1693673"/>
              <a:ext cx="2081996" cy="403225"/>
            </a:xfrm>
            <a:prstGeom prst="rect">
              <a:avLst/>
            </a:prstGeom>
          </p:spPr>
          <p:txBody>
            <a:bodyPr/>
            <a:lstStyle>
              <a:lvl1pPr algn="l" defTabSz="914400" rtl="0" eaLnBrk="1" latinLnBrk="0" hangingPunct="1">
                <a:lnSpc>
                  <a:spcPct val="90000"/>
                </a:lnSpc>
                <a:spcBef>
                  <a:spcPct val="0"/>
                </a:spcBef>
                <a:buNone/>
                <a:defRPr sz="2800" b="1" i="0" kern="1200">
                  <a:solidFill>
                    <a:schemeClr val="tx1"/>
                  </a:solidFill>
                  <a:latin typeface="Source Sans Pro Black" charset="0"/>
                  <a:ea typeface="Source Sans Pro Black" charset="0"/>
                  <a:cs typeface="Source Sans Pro Black" charset="0"/>
                </a:defRPr>
              </a:lvl1pPr>
            </a:lstStyle>
            <a:p>
              <a:pPr algn="ctr"/>
              <a:r>
                <a:rPr lang="en-US" sz="2400" dirty="0">
                  <a:solidFill>
                    <a:srgbClr val="a9a42c"/>
                  </a:solidFill>
                  <a:latin typeface="Lato" panose="020F0502020204030203" pitchFamily="34" charset="0"/>
                  <a:ea typeface="Source Sans Pro Semibold" charset="0"/>
                  <a:cs typeface="Source Sans Pro Semibold" charset="0"/>
                </a:rPr>
                <a:t>90. </a:t>
              </a:r>
              <a:r>
                <a:rPr lang="id-ID" sz="2400" dirty="0">
                  <a:solidFill>
                    <a:srgbClr val="a9a42c"/>
                  </a:solidFill>
                  <a:latin typeface="Lato" panose="020F0502020204030203" pitchFamily="34" charset="0"/>
                  <a:ea typeface="Source Sans Pro Semibold" charset="0"/>
                  <a:cs typeface="Source Sans Pro Semibold" charset="0"/>
                </a:rPr>
                <a:t>K</a:t>
              </a:r>
              <a:endParaRPr lang="en-US" sz="2400" dirty="0">
                <a:solidFill>
                  <a:srgbClr val="a9a42c"/>
                </a:solidFill>
                <a:latin typeface="Lato" panose="020F0502020204030203" pitchFamily="34" charset="0"/>
                <a:ea typeface="Source Sans Pro Semibold" charset="0"/>
                <a:cs typeface="Source Sans Pro Semibold" charset="0"/>
              </a:endParaRPr>
            </a:p>
          </p:txBody>
        </p:sp>
        <p:sp>
          <p:nvSpPr>
            <p:cNvPr id="27" name="Rectangle 26"/>
            <p:cNvSpPr/>
            <p:nvPr/>
          </p:nvSpPr>
          <p:spPr>
            <a:xfrm>
              <a:off x="10521395" y="841797"/>
              <a:ext cx="569387" cy="769441"/>
            </a:xfrm>
            <a:prstGeom prst="rect">
              <a:avLst/>
            </a:prstGeom>
          </p:spPr>
          <p:txBody>
            <a:bodyPr wrap="none">
              <a:spAutoFit/>
            </a:bodyPr>
            <a:lstStyle/>
            <a:p>
              <a:pPr algn="ctr"/>
              <a:r>
                <a:rPr lang="id-ID" sz="4400" dirty="0">
                  <a:solidFill>
                    <a:srgbClr val="a9a42c"/>
                  </a:solidFill>
                  <a:latin typeface="Lato" panose="020F0502020204030203" pitchFamily="34" charset="0"/>
                  <a:ea typeface="linea-basic-elaboration-10" charset="0"/>
                  <a:cs typeface="linea-basic-elaboration-10" charset="0"/>
                </a:rPr>
                <a:t>K</a:t>
              </a:r>
              <a:endParaRPr lang="en-US" sz="4400" dirty="0">
                <a:solidFill>
                  <a:srgbClr val="a9a42c"/>
                </a:solidFill>
                <a:latin typeface="Lato" panose="020F0502020204030203" pitchFamily="34" charset="0"/>
                <a:ea typeface="linea-basic-10" charset="0"/>
                <a:cs typeface="linea-basic-10" charset="0"/>
              </a:endParaRPr>
            </a:p>
          </p:txBody>
        </p:sp>
      </p:grpSp>
      <p:sp>
        <p:nvSpPr>
          <p:cNvPr id="29" name="TextBox 28"/>
          <p:cNvSpPr txBox="1"/>
          <p:nvPr/>
        </p:nvSpPr>
        <p:spPr>
          <a:xfrm>
            <a:off x="498206" y="2012323"/>
            <a:ext cx="2389652" cy="1754326"/>
          </a:xfrm>
          <a:prstGeom prst="rect">
            <a:avLst/>
          </a:prstGeom>
          <a:noFill/>
        </p:spPr>
        <p:txBody>
          <a:bodyPr wrap="square" rtlCol="0">
            <a:spAutoFit/>
          </a:bodyPr>
          <a:lstStyle/>
          <a:p>
            <a:pPr algn="r">
              <a:lnSpc>
                <a:spcPct val="150000"/>
              </a:lnSpc>
            </a:pPr>
            <a:r>
              <a:rPr lang="en-US" sz="1200" dirty="0">
                <a:solidFill>
                  <a:srgbClr val="FFFFFF"/>
                </a:solidFill>
                <a:latin typeface="Lato" panose="020F0502020204030203" pitchFamily="34" charset="0"/>
                <a:ea typeface="Source Sans Pro" charset="0"/>
                <a:cs typeface="Source Sans Pro" charset="0"/>
              </a:rPr>
              <a:t>When selecting a typeface for body text, your primary concern should be readability. Don’t concern yourself with personality at this stage. I’m of the school of.</a:t>
            </a:r>
          </a:p>
        </p:txBody>
      </p:sp>
      <p:sp>
        <p:nvSpPr>
          <p:cNvPr id="30" name="Freeform 29"/>
          <p:cNvSpPr/>
          <p:nvPr/>
        </p:nvSpPr>
        <p:spPr>
          <a:xfrm rot="5400000">
            <a:off x="3375408" y="669179"/>
            <a:ext cx="2875935" cy="3100473"/>
          </a:xfrm>
          <a:custGeom>
            <a:avLst/>
            <a:gdLst>
              <a:gd name="connsiteX0" fmla="*/ 0 w 2698956"/>
              <a:gd name="connsiteY0" fmla="*/ 3225518 h 3225518"/>
              <a:gd name="connsiteX1" fmla="*/ 1 w 2698956"/>
              <a:gd name="connsiteY1" fmla="*/ 0 h 3225518"/>
              <a:gd name="connsiteX2" fmla="*/ 2698956 w 2698956"/>
              <a:gd name="connsiteY2" fmla="*/ 0 h 3225518"/>
              <a:gd name="connsiteX3" fmla="*/ 2698956 w 2698956"/>
              <a:gd name="connsiteY3" fmla="*/ 3225518 h 3225518"/>
              <a:gd name="connsiteX4" fmla="*/ 689958 w 2698956"/>
              <a:gd name="connsiteY4" fmla="*/ 3225518 h 3225518"/>
              <a:gd name="connsiteX5" fmla="*/ 457203 w 2698956"/>
              <a:gd name="connsiteY5" fmla="*/ 2842059 h 3225518"/>
              <a:gd name="connsiteX6" fmla="*/ 224447 w 2698956"/>
              <a:gd name="connsiteY6" fmla="*/ 3225518 h 3225518"/>
              <a:gd name="connsiteX7" fmla="*/ 0 w 2698956"/>
              <a:gd name="connsiteY7" fmla="*/ 3225518 h 322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956" h="3225518">
                <a:moveTo>
                  <a:pt x="0" y="3225518"/>
                </a:moveTo>
                <a:lnTo>
                  <a:pt x="1" y="0"/>
                </a:lnTo>
                <a:lnTo>
                  <a:pt x="2698956" y="0"/>
                </a:lnTo>
                <a:lnTo>
                  <a:pt x="2698956" y="3225518"/>
                </a:lnTo>
                <a:lnTo>
                  <a:pt x="689958" y="3225518"/>
                </a:lnTo>
                <a:lnTo>
                  <a:pt x="457203" y="2842059"/>
                </a:lnTo>
                <a:lnTo>
                  <a:pt x="224447" y="3225518"/>
                </a:lnTo>
                <a:lnTo>
                  <a:pt x="0" y="3225518"/>
                </a:lnTo>
                <a:close/>
              </a:path>
            </a:pathLst>
          </a:custGeom>
          <a:noFill/>
          <a:ln w="50800">
            <a:solidFill>
              <a:srgbClr val="E6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1" name="TextBox 30"/>
          <p:cNvSpPr txBox="1"/>
          <p:nvPr/>
        </p:nvSpPr>
        <p:spPr>
          <a:xfrm>
            <a:off x="3544359" y="1878019"/>
            <a:ext cx="1812177" cy="1569660"/>
          </a:xfrm>
          <a:prstGeom prst="rect">
            <a:avLst/>
          </a:prstGeom>
          <a:noFill/>
        </p:spPr>
        <p:txBody>
          <a:bodyPr wrap="square" rtlCol="0">
            <a:spAutoFit/>
          </a:bodyPr>
          <a:lstStyle/>
          <a:p>
            <a:r>
              <a:rPr lang="id-ID" sz="3200" b="1" spc="200" dirty="0">
                <a:solidFill>
                  <a:srgbClr val="CACACA"/>
                </a:solidFill>
                <a:latin typeface="Lato" panose="020F0502020204030203" pitchFamily="34" charset="0"/>
              </a:rPr>
              <a:t>YOUR TITLE HERE</a:t>
            </a:r>
          </a:p>
        </p:txBody>
      </p:sp>
      <p:pic>
        <p:nvPicPr>
          <p:cNvPr id="34" name="Picture 33">
            <a:extLst>
              <a:ext uri="{FF2B5EF4-FFF2-40B4-BE49-F238E27FC236}">
                <a16:creationId xmlns:a16="http://schemas.microsoft.com/office/drawing/2014/main" id="{D850B845-8E4E-4E4D-8DB9-DE871F7F34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35698772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4" name="Rectangle 3"/>
          <p:cNvSpPr/>
          <p:nvPr/>
        </p:nvSpPr>
        <p:spPr>
          <a:xfrm>
            <a:off x="0" y="0"/>
            <a:ext cx="4263003" cy="6857999"/>
          </a:xfrm>
          <a:prstGeom prst="rect">
            <a:avLst/>
          </a:prstGeom>
          <a:solidFill>
            <a:srgbClr val="CACACA"/>
          </a:solidFill>
          <a:ln>
            <a:noFill/>
          </a:ln>
          <a:effectLst>
            <a:outerShdw blurRad="50800" dist="38100" dir="4140000" algn="tl" rotWithShape="0">
              <a:prstClr val="black">
                <a:alpha val="6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CACACA"/>
              </a:solidFill>
            </a:endParaRPr>
          </a:p>
        </p:txBody>
      </p:sp>
      <p:pic>
        <p:nvPicPr>
          <p:cNvPr id="18" name="Picture Placeholder 17">
            <a:extLst>
              <a:ext uri="{FF2B5EF4-FFF2-40B4-BE49-F238E27FC236}">
                <a16:creationId xmlns:a16="http://schemas.microsoft.com/office/drawing/2014/main" id="{12A84AC4-12DC-D54E-ABF3-2FB41212F9DD}"/>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1530" r="11530"/>
          <a:stretch>
            <a:fillRect/>
          </a:stretch>
        </p:blipFill>
        <p:spPr/>
      </p:pic>
      <p:sp>
        <p:nvSpPr>
          <p:cNvPr id="5" name="Freeform 4"/>
          <p:cNvSpPr/>
          <p:nvPr/>
        </p:nvSpPr>
        <p:spPr>
          <a:xfrm rot="5400000">
            <a:off x="8847293" y="2846322"/>
            <a:ext cx="2875935" cy="3100473"/>
          </a:xfrm>
          <a:custGeom>
            <a:avLst/>
            <a:gdLst>
              <a:gd name="connsiteX0" fmla="*/ 0 w 2698956"/>
              <a:gd name="connsiteY0" fmla="*/ 3225518 h 3225518"/>
              <a:gd name="connsiteX1" fmla="*/ 1 w 2698956"/>
              <a:gd name="connsiteY1" fmla="*/ 0 h 3225518"/>
              <a:gd name="connsiteX2" fmla="*/ 2698956 w 2698956"/>
              <a:gd name="connsiteY2" fmla="*/ 0 h 3225518"/>
              <a:gd name="connsiteX3" fmla="*/ 2698956 w 2698956"/>
              <a:gd name="connsiteY3" fmla="*/ 3225518 h 3225518"/>
              <a:gd name="connsiteX4" fmla="*/ 689958 w 2698956"/>
              <a:gd name="connsiteY4" fmla="*/ 3225518 h 3225518"/>
              <a:gd name="connsiteX5" fmla="*/ 457203 w 2698956"/>
              <a:gd name="connsiteY5" fmla="*/ 2842059 h 3225518"/>
              <a:gd name="connsiteX6" fmla="*/ 224447 w 2698956"/>
              <a:gd name="connsiteY6" fmla="*/ 3225518 h 3225518"/>
              <a:gd name="connsiteX7" fmla="*/ 0 w 2698956"/>
              <a:gd name="connsiteY7" fmla="*/ 3225518 h 322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956" h="3225518">
                <a:moveTo>
                  <a:pt x="0" y="3225518"/>
                </a:moveTo>
                <a:lnTo>
                  <a:pt x="1" y="0"/>
                </a:lnTo>
                <a:lnTo>
                  <a:pt x="2698956" y="0"/>
                </a:lnTo>
                <a:lnTo>
                  <a:pt x="2698956" y="3225518"/>
                </a:lnTo>
                <a:lnTo>
                  <a:pt x="689958" y="3225518"/>
                </a:lnTo>
                <a:lnTo>
                  <a:pt x="457203" y="2842059"/>
                </a:lnTo>
                <a:lnTo>
                  <a:pt x="224447" y="3225518"/>
                </a:lnTo>
                <a:lnTo>
                  <a:pt x="0" y="3225518"/>
                </a:lnTo>
                <a:close/>
              </a:path>
            </a:pathLst>
          </a:custGeom>
          <a:noFill/>
          <a:ln w="50800">
            <a:solidFill>
              <a:srgbClr val="CACA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TextBox 5"/>
          <p:cNvSpPr txBox="1"/>
          <p:nvPr/>
        </p:nvSpPr>
        <p:spPr>
          <a:xfrm>
            <a:off x="9016244" y="4055162"/>
            <a:ext cx="1812177" cy="1569660"/>
          </a:xfrm>
          <a:prstGeom prst="rect">
            <a:avLst/>
          </a:prstGeom>
          <a:noFill/>
        </p:spPr>
        <p:txBody>
          <a:bodyPr wrap="square" rtlCol="0">
            <a:spAutoFit/>
          </a:bodyPr>
          <a:lstStyle/>
          <a:p>
            <a:r>
              <a:rPr lang="id-ID" sz="3200" b="1" spc="200" dirty="0">
                <a:solidFill>
                  <a:srgbClr val="CACACA"/>
                </a:solidFill>
                <a:latin typeface="Lato" panose="020F0502020204030203" pitchFamily="34" charset="0"/>
              </a:rPr>
              <a:t>YOUR TITLE HERE</a:t>
            </a:r>
          </a:p>
        </p:txBody>
      </p:sp>
      <p:sp>
        <p:nvSpPr>
          <p:cNvPr id="7" name="TextBox 11">
            <a:extLst>
              <a:ext uri="{FF2B5EF4-FFF2-40B4-BE49-F238E27FC236}">
                <a16:creationId xmlns:a16="http://schemas.microsoft.com/office/drawing/2014/main" id="{3369A3DD-F6A5-4291-B241-20842777E942}"/>
              </a:ext>
            </a:extLst>
          </p:cNvPr>
          <p:cNvSpPr txBox="1"/>
          <p:nvPr/>
        </p:nvSpPr>
        <p:spPr>
          <a:xfrm>
            <a:off x="4736936" y="1396767"/>
            <a:ext cx="2718128" cy="124649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8" name="Title 1"/>
          <p:cNvSpPr txBox="1">
            <a:spLocks/>
          </p:cNvSpPr>
          <p:nvPr/>
        </p:nvSpPr>
        <p:spPr>
          <a:xfrm>
            <a:off x="4736936" y="1023474"/>
            <a:ext cx="2718128" cy="373293"/>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r>
              <a:rPr lang="id-ID" sz="1000" spc="200" dirty="0">
                <a:solidFill>
                  <a:srgbClr val="FFFFFF"/>
                </a:solidFill>
                <a:latin typeface="Lato" panose="020F0502020204030203" pitchFamily="34" charset="0"/>
              </a:rPr>
              <a:t>YOUR TITLE HERE</a:t>
            </a:r>
            <a:endParaRPr lang="en-US" sz="1000" spc="200" dirty="0">
              <a:solidFill>
                <a:srgbClr val="FFFFFF"/>
              </a:solidFill>
              <a:latin typeface="Lato" panose="020F0502020204030203" pitchFamily="34" charset="0"/>
            </a:endParaRPr>
          </a:p>
        </p:txBody>
      </p:sp>
      <p:sp>
        <p:nvSpPr>
          <p:cNvPr id="9" name="TextBox 12">
            <a:extLst>
              <a:ext uri="{FF2B5EF4-FFF2-40B4-BE49-F238E27FC236}">
                <a16:creationId xmlns:a16="http://schemas.microsoft.com/office/drawing/2014/main" id="{E21DD948-7165-4C02-B904-B2805B677F03}"/>
              </a:ext>
            </a:extLst>
          </p:cNvPr>
          <p:cNvSpPr txBox="1"/>
          <p:nvPr/>
        </p:nvSpPr>
        <p:spPr>
          <a:xfrm>
            <a:off x="578926" y="997071"/>
            <a:ext cx="3105151" cy="25853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about</a:t>
            </a:r>
          </a:p>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studio</a:t>
            </a:r>
          </a:p>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concept.</a:t>
            </a:r>
          </a:p>
        </p:txBody>
      </p:sp>
      <p:sp>
        <p:nvSpPr>
          <p:cNvPr id="10" name="TextBox 11">
            <a:extLst>
              <a:ext uri="{FF2B5EF4-FFF2-40B4-BE49-F238E27FC236}">
                <a16:creationId xmlns:a16="http://schemas.microsoft.com/office/drawing/2014/main" id="{3369A3DD-F6A5-4291-B241-20842777E942}"/>
              </a:ext>
            </a:extLst>
          </p:cNvPr>
          <p:cNvSpPr txBox="1"/>
          <p:nvPr/>
        </p:nvSpPr>
        <p:spPr>
          <a:xfrm>
            <a:off x="578926" y="4055162"/>
            <a:ext cx="2857501" cy="121610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cxnSp>
        <p:nvCxnSpPr>
          <p:cNvPr id="11" name="Straight Connector 10"/>
          <p:cNvCxnSpPr/>
          <p:nvPr/>
        </p:nvCxnSpPr>
        <p:spPr>
          <a:xfrm>
            <a:off x="696085" y="3783942"/>
            <a:ext cx="39289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16" name="Picture Placeholder 15">
            <a:extLst>
              <a:ext uri="{FF2B5EF4-FFF2-40B4-BE49-F238E27FC236}">
                <a16:creationId xmlns:a16="http://schemas.microsoft.com/office/drawing/2014/main" id="{23484EBA-230F-084C-AFBF-EBFFC6541546}"/>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11515" r="11515"/>
          <a:stretch>
            <a:fillRect/>
          </a:stretch>
        </p:blipFill>
        <p:spPr/>
      </p:pic>
      <p:pic>
        <p:nvPicPr>
          <p:cNvPr id="3" name="Picture 2">
            <a:extLst>
              <a:ext uri="{FF2B5EF4-FFF2-40B4-BE49-F238E27FC236}">
                <a16:creationId xmlns:a16="http://schemas.microsoft.com/office/drawing/2014/main" id="{2BC622A6-B200-5A41-B034-D14E5F4581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2048"/>
            <a:ext cx="728639" cy="728639"/>
          </a:xfrm>
          <a:prstGeom prst="rect">
            <a:avLst/>
          </a:prstGeom>
        </p:spPr>
      </p:pic>
      <p:sp>
        <p:nvSpPr>
          <p:cNvPr id="15" name="TextBox 14">
            <a:extLst>
              <a:ext uri="{FF2B5EF4-FFF2-40B4-BE49-F238E27FC236}">
                <a16:creationId xmlns:a16="http://schemas.microsoft.com/office/drawing/2014/main" id="{D54E7A4A-CAAD-2B4F-AB48-3B2273EEA9F1}"/>
              </a:ext>
            </a:extLst>
          </p:cNvPr>
          <p:cNvSpPr txBox="1"/>
          <p:nvPr/>
        </p:nvSpPr>
        <p:spPr>
          <a:xfrm>
            <a:off x="5751871" y="1209368"/>
            <a:ext cx="184731" cy="369332"/>
          </a:xfrm>
          <a:prstGeom prst="rect">
            <a:avLst/>
          </a:prstGeom>
          <a:noFill/>
        </p:spPr>
        <p:txBody>
          <a:bodyPr wrap="none" rtlCol="0">
            <a:spAutoFit/>
          </a:bodyPr>
          <a:lstStyle/>
          <a:p>
            <a:endParaRPr lang="en-UA" dirty="0"/>
          </a:p>
        </p:txBody>
      </p:sp>
    </p:spTree>
    <p:extLst>
      <p:ext uri="{BB962C8B-B14F-4D97-AF65-F5344CB8AC3E}">
        <p14:creationId xmlns:p14="http://schemas.microsoft.com/office/powerpoint/2010/main" val="128791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3" name="TextBox 12">
            <a:extLst>
              <a:ext uri="{FF2B5EF4-FFF2-40B4-BE49-F238E27FC236}">
                <a16:creationId xmlns:a16="http://schemas.microsoft.com/office/drawing/2014/main" id="{E21DD948-7165-4C02-B904-B2805B677F03}"/>
              </a:ext>
            </a:extLst>
          </p:cNvPr>
          <p:cNvSpPr txBox="1"/>
          <p:nvPr/>
        </p:nvSpPr>
        <p:spPr>
          <a:xfrm>
            <a:off x="578926" y="997071"/>
            <a:ext cx="3105151" cy="25853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CACACA"/>
                </a:solidFill>
                <a:latin typeface="Garamond" panose="02020404030301010803" pitchFamily="18" charset="0"/>
                <a:ea typeface="Roboto" panose="02000000000000000000" pitchFamily="2" charset="0"/>
                <a:cs typeface="Lato" panose="020F0502020204030203" pitchFamily="34" charset="0"/>
              </a:rPr>
              <a:t>about</a:t>
            </a:r>
          </a:p>
          <a:p>
            <a:r>
              <a:rPr lang="en-US" sz="5400" b="1" dirty="0">
                <a:solidFill>
                  <a:srgbClr val="CACACA"/>
                </a:solidFill>
                <a:latin typeface="Garamond" panose="02020404030301010803" pitchFamily="18" charset="0"/>
                <a:ea typeface="Roboto" panose="02000000000000000000" pitchFamily="2" charset="0"/>
                <a:cs typeface="Lato" panose="020F0502020204030203" pitchFamily="34" charset="0"/>
              </a:rPr>
              <a:t>studio</a:t>
            </a:r>
          </a:p>
          <a:p>
            <a:r>
              <a:rPr lang="en-US" sz="5400" b="1" dirty="0">
                <a:solidFill>
                  <a:srgbClr val="CACACA"/>
                </a:solidFill>
                <a:latin typeface="Garamond" panose="02020404030301010803" pitchFamily="18" charset="0"/>
                <a:ea typeface="Roboto" panose="02000000000000000000" pitchFamily="2" charset="0"/>
                <a:cs typeface="Lato" panose="020F0502020204030203" pitchFamily="34" charset="0"/>
              </a:rPr>
              <a:t>concept.</a:t>
            </a:r>
          </a:p>
        </p:txBody>
      </p:sp>
      <p:sp>
        <p:nvSpPr>
          <p:cNvPr id="4" name="TextBox 11">
            <a:extLst>
              <a:ext uri="{FF2B5EF4-FFF2-40B4-BE49-F238E27FC236}">
                <a16:creationId xmlns:a16="http://schemas.microsoft.com/office/drawing/2014/main" id="{3369A3DD-F6A5-4291-B241-20842777E942}"/>
              </a:ext>
            </a:extLst>
          </p:cNvPr>
          <p:cNvSpPr txBox="1"/>
          <p:nvPr/>
        </p:nvSpPr>
        <p:spPr>
          <a:xfrm>
            <a:off x="578926" y="4055162"/>
            <a:ext cx="2857501" cy="121610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CACACA"/>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CACACA"/>
              </a:solidFill>
              <a:latin typeface="Lato" panose="020F0502020204030203" pitchFamily="34" charset="0"/>
              <a:ea typeface="Lato" panose="020F0502020204030203" pitchFamily="34" charset="0"/>
              <a:cs typeface="Lato" panose="020F0502020204030203" pitchFamily="34" charset="0"/>
            </a:endParaRPr>
          </a:p>
        </p:txBody>
      </p:sp>
      <p:cxnSp>
        <p:nvCxnSpPr>
          <p:cNvPr id="5" name="Straight Connector 4"/>
          <p:cNvCxnSpPr/>
          <p:nvPr/>
        </p:nvCxnSpPr>
        <p:spPr>
          <a:xfrm>
            <a:off x="696085" y="3783942"/>
            <a:ext cx="392894" cy="0"/>
          </a:xfrm>
          <a:prstGeom prst="line">
            <a:avLst/>
          </a:prstGeom>
          <a:ln w="38100">
            <a:solidFill>
              <a:srgbClr val="CACACA"/>
            </a:solidFill>
          </a:ln>
        </p:spPr>
        <p:style>
          <a:lnRef idx="1">
            <a:schemeClr val="accent1"/>
          </a:lnRef>
          <a:fillRef idx="0">
            <a:schemeClr val="accent1"/>
          </a:fillRef>
          <a:effectRef idx="0">
            <a:schemeClr val="accent1"/>
          </a:effectRef>
          <a:fontRef idx="minor">
            <a:schemeClr val="tx1"/>
          </a:fontRef>
        </p:style>
      </p:cxnSp>
      <p:pic>
        <p:nvPicPr>
          <p:cNvPr id="10" name="Picture Placeholder 9">
            <a:extLst>
              <a:ext uri="{FF2B5EF4-FFF2-40B4-BE49-F238E27FC236}">
                <a16:creationId xmlns:a16="http://schemas.microsoft.com/office/drawing/2014/main" id="{FF20F133-7E4D-4A4D-8007-70AB85ED857E}"/>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l="8012" r="8012"/>
          <a:stretch>
            <a:fillRect/>
          </a:stretch>
        </p:blipFill>
        <p:spPr/>
      </p:pic>
      <p:pic>
        <p:nvPicPr>
          <p:cNvPr id="9" name="Picture 8">
            <a:extLst>
              <a:ext uri="{FF2B5EF4-FFF2-40B4-BE49-F238E27FC236}">
                <a16:creationId xmlns:a16="http://schemas.microsoft.com/office/drawing/2014/main" id="{E72A6DA9-35A7-3B45-94FB-F582190F84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15207048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3" name="Rectangle 2"/>
          <p:cNvSpPr/>
          <p:nvPr/>
        </p:nvSpPr>
        <p:spPr>
          <a:xfrm>
            <a:off x="984250" y="806450"/>
            <a:ext cx="10223500" cy="5245100"/>
          </a:xfrm>
          <a:prstGeom prst="rect">
            <a:avLst/>
          </a:prstGeom>
          <a:solidFill>
            <a:srgbClr val="E6002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Placeholder 11">
            <a:extLst>
              <a:ext uri="{FF2B5EF4-FFF2-40B4-BE49-F238E27FC236}">
                <a16:creationId xmlns:a16="http://schemas.microsoft.com/office/drawing/2014/main" id="{771CF6B6-7748-AD42-9DDE-04480EF06B5A}"/>
              </a:ext>
            </a:extLst>
          </p:cNvPr>
          <p:cNvPicPr>
            <a:picLocks noGrp="1" noChangeAspect="1"/>
          </p:cNvPicPr>
          <p:nvPr>
            <p:ph type="pic" sz="quarter" idx="10"/>
          </p:nvPr>
        </p:nvPicPr>
        <p:blipFill>
          <a:blip r:embed="rId2">
            <a:alphaModFix amt="16000"/>
            <a:extLst>
              <a:ext uri="{28A0092B-C50C-407E-A947-70E740481C1C}">
                <a14:useLocalDpi xmlns:a14="http://schemas.microsoft.com/office/drawing/2010/main" val="0"/>
              </a:ext>
            </a:extLst>
          </a:blip>
          <a:srcRect t="11522" b="11522"/>
          <a:stretch>
            <a:fillRect/>
          </a:stretch>
        </p:blipFill>
        <p:spPr/>
      </p:pic>
      <p:sp>
        <p:nvSpPr>
          <p:cNvPr id="4" name="TextBox 11">
            <a:extLst>
              <a:ext uri="{FF2B5EF4-FFF2-40B4-BE49-F238E27FC236}">
                <a16:creationId xmlns:a16="http://schemas.microsoft.com/office/drawing/2014/main" id="{3369A3DD-F6A5-4291-B241-20842777E942}"/>
              </a:ext>
            </a:extLst>
          </p:cNvPr>
          <p:cNvSpPr txBox="1"/>
          <p:nvPr/>
        </p:nvSpPr>
        <p:spPr>
          <a:xfrm>
            <a:off x="3760322" y="3477690"/>
            <a:ext cx="4671356" cy="116384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sp>
        <p:nvSpPr>
          <p:cNvPr id="5" name="TextBox 12">
            <a:extLst>
              <a:ext uri="{FF2B5EF4-FFF2-40B4-BE49-F238E27FC236}">
                <a16:creationId xmlns:a16="http://schemas.microsoft.com/office/drawing/2014/main" id="{E21DD948-7165-4C02-B904-B2805B677F03}"/>
              </a:ext>
            </a:extLst>
          </p:cNvPr>
          <p:cNvSpPr txBox="1"/>
          <p:nvPr/>
        </p:nvSpPr>
        <p:spPr>
          <a:xfrm>
            <a:off x="3760322" y="2216465"/>
            <a:ext cx="4387214"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chart analysis.</a:t>
            </a:r>
          </a:p>
        </p:txBody>
      </p:sp>
      <p:cxnSp>
        <p:nvCxnSpPr>
          <p:cNvPr id="9" name="Straight Connector 8"/>
          <p:cNvCxnSpPr/>
          <p:nvPr/>
        </p:nvCxnSpPr>
        <p:spPr>
          <a:xfrm>
            <a:off x="3877481" y="3206470"/>
            <a:ext cx="392894" cy="0"/>
          </a:xfrm>
          <a:prstGeom prst="line">
            <a:avLst/>
          </a:prstGeom>
          <a:ln w="38100">
            <a:solidFill>
              <a:srgbClr val="a9a42c"/>
            </a:solidFill>
          </a:ln>
        </p:spPr>
        <p:style>
          <a:lnRef idx="1">
            <a:schemeClr val="accent1"/>
          </a:lnRef>
          <a:fillRef idx="0">
            <a:schemeClr val="accent1"/>
          </a:fillRef>
          <a:effectRef idx="0">
            <a:schemeClr val="accent1"/>
          </a:effectRef>
          <a:fontRef idx="minor">
            <a:schemeClr val="tx1"/>
          </a:fontRef>
        </p:style>
      </p:cxnSp>
      <p:sp>
        <p:nvSpPr>
          <p:cNvPr id="11" name="TextBox 12">
            <a:extLst>
              <a:ext uri="{FF2B5EF4-FFF2-40B4-BE49-F238E27FC236}">
                <a16:creationId xmlns:a16="http://schemas.microsoft.com/office/drawing/2014/main" id="{E21DD948-7165-4C02-B904-B2805B677F03}"/>
              </a:ext>
            </a:extLst>
          </p:cNvPr>
          <p:cNvSpPr txBox="1"/>
          <p:nvPr/>
        </p:nvSpPr>
        <p:spPr>
          <a:xfrm>
            <a:off x="1466788" y="2264090"/>
            <a:ext cx="964078"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03</a:t>
            </a:r>
          </a:p>
        </p:txBody>
      </p:sp>
      <p:pic>
        <p:nvPicPr>
          <p:cNvPr id="13" name="Picture 12">
            <a:extLst>
              <a:ext uri="{FF2B5EF4-FFF2-40B4-BE49-F238E27FC236}">
                <a16:creationId xmlns:a16="http://schemas.microsoft.com/office/drawing/2014/main" id="{D5A1C1DA-6CA3-3D4E-A281-2DF631BDA2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30985825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2F144C-7C88-40B2-9D2B-A3AAF5614883}"/>
              </a:ext>
            </a:extLst>
          </p:cNvPr>
          <p:cNvGrpSpPr/>
          <p:nvPr/>
        </p:nvGrpSpPr>
        <p:grpSpPr>
          <a:xfrm>
            <a:off x="768432" y="1130494"/>
            <a:ext cx="10655136" cy="4635112"/>
            <a:chOff x="768432" y="1417320"/>
            <a:chExt cx="10655136" cy="4635112"/>
          </a:xfrm>
        </p:grpSpPr>
        <p:grpSp>
          <p:nvGrpSpPr>
            <p:cNvPr id="3" name="Group 2">
              <a:extLst>
                <a:ext uri="{FF2B5EF4-FFF2-40B4-BE49-F238E27FC236}">
                  <a16:creationId xmlns:a16="http://schemas.microsoft.com/office/drawing/2014/main" id="{8D986AEE-490F-4721-8D2F-677365FCC777}"/>
                </a:ext>
              </a:extLst>
            </p:cNvPr>
            <p:cNvGrpSpPr/>
            <p:nvPr/>
          </p:nvGrpSpPr>
          <p:grpSpPr>
            <a:xfrm>
              <a:off x="768432" y="3132325"/>
              <a:ext cx="10655136" cy="2920107"/>
              <a:chOff x="768432" y="3132325"/>
              <a:chExt cx="10655136" cy="2920107"/>
            </a:xfrm>
          </p:grpSpPr>
          <p:sp>
            <p:nvSpPr>
              <p:cNvPr id="6" name="Rectangle 5">
                <a:extLst>
                  <a:ext uri="{FF2B5EF4-FFF2-40B4-BE49-F238E27FC236}">
                    <a16:creationId xmlns:a16="http://schemas.microsoft.com/office/drawing/2014/main" id="{E1FBCECE-CFDA-41E7-8338-46A349522D1C}"/>
                  </a:ext>
                </a:extLst>
              </p:cNvPr>
              <p:cNvSpPr/>
              <p:nvPr/>
            </p:nvSpPr>
            <p:spPr>
              <a:xfrm>
                <a:off x="6278699" y="5142490"/>
                <a:ext cx="911200" cy="590895"/>
              </a:xfrm>
              <a:prstGeom prst="rect">
                <a:avLst/>
              </a:prstGeom>
              <a:noFill/>
            </p:spPr>
            <p:txBody>
              <a:bodyPr wrap="none" lIns="219419" tIns="109710" rIns="219419" bIns="109710">
                <a:spAutoFit/>
              </a:bodyPr>
              <a:lstStyle/>
              <a:p>
                <a:pPr algn="ctr"/>
                <a:r>
                  <a:rPr lang="en-US" sz="2400" dirty="0">
                    <a:solidFill>
                      <a:srgbClr val="040404"/>
                    </a:solidFill>
                    <a:latin typeface="Garamond" panose="02020404030301010803" pitchFamily="18" charset="0"/>
                    <a:ea typeface="Open Sans Light" panose="020B0306030504020204" pitchFamily="34" charset="0"/>
                    <a:cs typeface="Lato Regular"/>
                  </a:rPr>
                  <a:t>Apr</a:t>
                </a:r>
                <a:endParaRPr lang="bg-BG" sz="2400" dirty="0">
                  <a:solidFill>
                    <a:srgbClr val="040404"/>
                  </a:solidFill>
                  <a:latin typeface="Garamond" panose="02020404030301010803" pitchFamily="18" charset="0"/>
                  <a:cs typeface="Lato Regular"/>
                </a:endParaRPr>
              </a:p>
            </p:txBody>
          </p:sp>
          <p:sp>
            <p:nvSpPr>
              <p:cNvPr id="7" name="Rectangle 6">
                <a:extLst>
                  <a:ext uri="{FF2B5EF4-FFF2-40B4-BE49-F238E27FC236}">
                    <a16:creationId xmlns:a16="http://schemas.microsoft.com/office/drawing/2014/main" id="{90DE3931-06D9-468E-B066-71E1EDE8716A}"/>
                  </a:ext>
                </a:extLst>
              </p:cNvPr>
              <p:cNvSpPr/>
              <p:nvPr/>
            </p:nvSpPr>
            <p:spPr>
              <a:xfrm>
                <a:off x="4948159" y="5142490"/>
                <a:ext cx="927231" cy="590895"/>
              </a:xfrm>
              <a:prstGeom prst="rect">
                <a:avLst/>
              </a:prstGeom>
              <a:noFill/>
            </p:spPr>
            <p:txBody>
              <a:bodyPr wrap="none" lIns="219419" tIns="109710" rIns="219419" bIns="109710">
                <a:spAutoFit/>
              </a:bodyPr>
              <a:lstStyle/>
              <a:p>
                <a:pPr algn="ctr"/>
                <a:r>
                  <a:rPr lang="en-US" sz="2400" dirty="0">
                    <a:solidFill>
                      <a:srgbClr val="040404"/>
                    </a:solidFill>
                    <a:latin typeface="Garamond" panose="02020404030301010803" pitchFamily="18" charset="0"/>
                    <a:ea typeface="Open Sans Light" panose="020B0306030504020204" pitchFamily="34" charset="0"/>
                    <a:cs typeface="Lato Regular"/>
                  </a:rPr>
                  <a:t>Mar</a:t>
                </a:r>
                <a:endParaRPr lang="bg-BG" sz="2400" dirty="0">
                  <a:solidFill>
                    <a:srgbClr val="040404"/>
                  </a:solidFill>
                  <a:latin typeface="Garamond" panose="02020404030301010803" pitchFamily="18" charset="0"/>
                  <a:cs typeface="Lato Regular"/>
                </a:endParaRPr>
              </a:p>
            </p:txBody>
          </p:sp>
          <p:sp>
            <p:nvSpPr>
              <p:cNvPr id="8" name="Rectangle 7">
                <a:extLst>
                  <a:ext uri="{FF2B5EF4-FFF2-40B4-BE49-F238E27FC236}">
                    <a16:creationId xmlns:a16="http://schemas.microsoft.com/office/drawing/2014/main" id="{0C26A4B4-F528-409A-A8F6-ADB50F343388}"/>
                  </a:ext>
                </a:extLst>
              </p:cNvPr>
              <p:cNvSpPr/>
              <p:nvPr/>
            </p:nvSpPr>
            <p:spPr>
              <a:xfrm>
                <a:off x="3926128" y="5142490"/>
                <a:ext cx="888054" cy="590895"/>
              </a:xfrm>
              <a:prstGeom prst="rect">
                <a:avLst/>
              </a:prstGeom>
              <a:noFill/>
            </p:spPr>
            <p:txBody>
              <a:bodyPr wrap="none" lIns="219419" tIns="109710" rIns="219419" bIns="109710">
                <a:spAutoFit/>
              </a:bodyPr>
              <a:lstStyle/>
              <a:p>
                <a:pPr algn="ctr"/>
                <a:r>
                  <a:rPr lang="en-US" sz="2400" dirty="0">
                    <a:solidFill>
                      <a:srgbClr val="040404"/>
                    </a:solidFill>
                    <a:latin typeface="Garamond" panose="02020404030301010803" pitchFamily="18" charset="0"/>
                    <a:ea typeface="Open Sans Light" panose="020B0306030504020204" pitchFamily="34" charset="0"/>
                    <a:cs typeface="Lato Regular"/>
                  </a:rPr>
                  <a:t>Feb</a:t>
                </a:r>
                <a:endParaRPr lang="bg-BG" sz="2400" dirty="0">
                  <a:solidFill>
                    <a:srgbClr val="040404"/>
                  </a:solidFill>
                  <a:latin typeface="Garamond" panose="02020404030301010803" pitchFamily="18" charset="0"/>
                  <a:cs typeface="Lato Regular"/>
                </a:endParaRPr>
              </a:p>
            </p:txBody>
          </p:sp>
          <p:sp>
            <p:nvSpPr>
              <p:cNvPr id="9" name="Rectangle 8">
                <a:extLst>
                  <a:ext uri="{FF2B5EF4-FFF2-40B4-BE49-F238E27FC236}">
                    <a16:creationId xmlns:a16="http://schemas.microsoft.com/office/drawing/2014/main" id="{EC66C145-35E5-405A-83CF-5000D2154D92}"/>
                  </a:ext>
                </a:extLst>
              </p:cNvPr>
              <p:cNvSpPr/>
              <p:nvPr/>
            </p:nvSpPr>
            <p:spPr>
              <a:xfrm>
                <a:off x="2456679" y="5142490"/>
                <a:ext cx="818354" cy="590895"/>
              </a:xfrm>
              <a:prstGeom prst="rect">
                <a:avLst/>
              </a:prstGeom>
              <a:noFill/>
            </p:spPr>
            <p:txBody>
              <a:bodyPr wrap="none" lIns="219419" tIns="109710" rIns="219419" bIns="109710">
                <a:spAutoFit/>
              </a:bodyPr>
              <a:lstStyle/>
              <a:p>
                <a:pPr algn="ctr"/>
                <a:r>
                  <a:rPr lang="en-US" sz="2400" dirty="0">
                    <a:solidFill>
                      <a:srgbClr val="040404"/>
                    </a:solidFill>
                    <a:latin typeface="Garamond" panose="02020404030301010803" pitchFamily="18" charset="0"/>
                    <a:ea typeface="Open Sans Light" panose="020B0306030504020204" pitchFamily="34" charset="0"/>
                    <a:cs typeface="Lato Regular"/>
                  </a:rPr>
                  <a:t>Jan</a:t>
                </a:r>
                <a:endParaRPr lang="bg-BG" sz="2400" dirty="0">
                  <a:solidFill>
                    <a:srgbClr val="040404"/>
                  </a:solidFill>
                  <a:latin typeface="Garamond" panose="02020404030301010803" pitchFamily="18" charset="0"/>
                  <a:cs typeface="Lato Regular"/>
                </a:endParaRPr>
              </a:p>
            </p:txBody>
          </p:sp>
          <p:sp>
            <p:nvSpPr>
              <p:cNvPr id="10" name="Isosceles Triangle 26">
                <a:extLst>
                  <a:ext uri="{FF2B5EF4-FFF2-40B4-BE49-F238E27FC236}">
                    <a16:creationId xmlns:a16="http://schemas.microsoft.com/office/drawing/2014/main" id="{26CDC9C7-F87D-4B53-B5E9-C675995CCF56}"/>
                  </a:ext>
                </a:extLst>
              </p:cNvPr>
              <p:cNvSpPr/>
              <p:nvPr/>
            </p:nvSpPr>
            <p:spPr>
              <a:xfrm>
                <a:off x="768432" y="3132325"/>
                <a:ext cx="4333179" cy="1754327"/>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FFFFFF">
                  <a:alpha val="80000"/>
                </a:srgb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solidFill>
                    <a:schemeClr val="tx1">
                      <a:lumMod val="85000"/>
                      <a:lumOff val="15000"/>
                    </a:schemeClr>
                  </a:solidFill>
                  <a:latin typeface="Garamond" panose="02020404030301010803" pitchFamily="18" charset="0"/>
                </a:endParaRPr>
              </a:p>
            </p:txBody>
          </p:sp>
          <p:sp>
            <p:nvSpPr>
              <p:cNvPr id="11" name="Isosceles Triangle 26">
                <a:extLst>
                  <a:ext uri="{FF2B5EF4-FFF2-40B4-BE49-F238E27FC236}">
                    <a16:creationId xmlns:a16="http://schemas.microsoft.com/office/drawing/2014/main" id="{8D81D224-2BA0-4192-A437-26959ACA127D}"/>
                  </a:ext>
                </a:extLst>
              </p:cNvPr>
              <p:cNvSpPr/>
              <p:nvPr/>
            </p:nvSpPr>
            <p:spPr>
              <a:xfrm>
                <a:off x="2855693" y="3365977"/>
                <a:ext cx="3077799" cy="1520673"/>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FFFFFF">
                  <a:alpha val="8000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solidFill>
                    <a:schemeClr val="tx1">
                      <a:lumMod val="85000"/>
                      <a:lumOff val="15000"/>
                    </a:schemeClr>
                  </a:solidFill>
                  <a:latin typeface="Garamond" panose="02020404030301010803" pitchFamily="18" charset="0"/>
                </a:endParaRPr>
              </a:p>
            </p:txBody>
          </p:sp>
          <p:sp>
            <p:nvSpPr>
              <p:cNvPr id="12" name="Isosceles Triangle 26">
                <a:extLst>
                  <a:ext uri="{FF2B5EF4-FFF2-40B4-BE49-F238E27FC236}">
                    <a16:creationId xmlns:a16="http://schemas.microsoft.com/office/drawing/2014/main" id="{E8622494-0B1A-47FC-A70E-71E1AE357CC6}"/>
                  </a:ext>
                </a:extLst>
              </p:cNvPr>
              <p:cNvSpPr/>
              <p:nvPr/>
            </p:nvSpPr>
            <p:spPr>
              <a:xfrm>
                <a:off x="3538968" y="4025997"/>
                <a:ext cx="3649903" cy="860653"/>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FFFFFF">
                  <a:alpha val="80000"/>
                </a:srgb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chemeClr val="tx1">
                      <a:lumMod val="85000"/>
                      <a:lumOff val="15000"/>
                    </a:schemeClr>
                  </a:solidFill>
                  <a:latin typeface="Garamond" panose="02020404030301010803" pitchFamily="18" charset="0"/>
                </a:endParaRPr>
              </a:p>
            </p:txBody>
          </p:sp>
          <p:sp>
            <p:nvSpPr>
              <p:cNvPr id="13" name="Isosceles Triangle 26">
                <a:extLst>
                  <a:ext uri="{FF2B5EF4-FFF2-40B4-BE49-F238E27FC236}">
                    <a16:creationId xmlns:a16="http://schemas.microsoft.com/office/drawing/2014/main" id="{99C212FC-F429-4D44-8216-5D8DCEFA58C7}"/>
                  </a:ext>
                </a:extLst>
              </p:cNvPr>
              <p:cNvSpPr/>
              <p:nvPr/>
            </p:nvSpPr>
            <p:spPr>
              <a:xfrm>
                <a:off x="4926173" y="3910867"/>
                <a:ext cx="3649903" cy="975783"/>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FFFFFF">
                  <a:alpha val="80000"/>
                </a:srgb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solidFill>
                    <a:schemeClr val="tx1">
                      <a:lumMod val="85000"/>
                      <a:lumOff val="15000"/>
                    </a:schemeClr>
                  </a:solidFill>
                  <a:latin typeface="Garamond" panose="02020404030301010803" pitchFamily="18" charset="0"/>
                </a:endParaRPr>
              </a:p>
            </p:txBody>
          </p:sp>
          <p:sp>
            <p:nvSpPr>
              <p:cNvPr id="14" name="Isosceles Triangle 26">
                <a:extLst>
                  <a:ext uri="{FF2B5EF4-FFF2-40B4-BE49-F238E27FC236}">
                    <a16:creationId xmlns:a16="http://schemas.microsoft.com/office/drawing/2014/main" id="{A07715B9-53C5-423E-9AD1-07C0F1C997F1}"/>
                  </a:ext>
                </a:extLst>
              </p:cNvPr>
              <p:cNvSpPr/>
              <p:nvPr/>
            </p:nvSpPr>
            <p:spPr>
              <a:xfrm>
                <a:off x="6247466" y="3611653"/>
                <a:ext cx="3649903" cy="1274998"/>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FFFFFF">
                  <a:alpha val="80000"/>
                </a:srgb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solidFill>
                    <a:schemeClr val="tx1">
                      <a:lumMod val="85000"/>
                      <a:lumOff val="15000"/>
                    </a:schemeClr>
                  </a:solidFill>
                  <a:latin typeface="Garamond" panose="02020404030301010803" pitchFamily="18" charset="0"/>
                </a:endParaRPr>
              </a:p>
            </p:txBody>
          </p:sp>
          <p:sp>
            <p:nvSpPr>
              <p:cNvPr id="15" name="Isosceles Triangle 26">
                <a:extLst>
                  <a:ext uri="{FF2B5EF4-FFF2-40B4-BE49-F238E27FC236}">
                    <a16:creationId xmlns:a16="http://schemas.microsoft.com/office/drawing/2014/main" id="{C4E99DA5-4D1C-4B54-B2DC-60FE9AEEBC6E}"/>
                  </a:ext>
                </a:extLst>
              </p:cNvPr>
              <p:cNvSpPr/>
              <p:nvPr/>
            </p:nvSpPr>
            <p:spPr>
              <a:xfrm>
                <a:off x="7773665" y="3365977"/>
                <a:ext cx="3649903" cy="1520670"/>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FFFFFF">
                  <a:alpha val="80000"/>
                </a:srgb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solidFill>
                    <a:schemeClr val="tx1">
                      <a:lumMod val="85000"/>
                      <a:lumOff val="15000"/>
                    </a:schemeClr>
                  </a:solidFill>
                  <a:latin typeface="Garamond" panose="02020404030301010803" pitchFamily="18" charset="0"/>
                </a:endParaRPr>
              </a:p>
            </p:txBody>
          </p:sp>
          <p:sp>
            <p:nvSpPr>
              <p:cNvPr id="16" name="Rounded Rectangle 16">
                <a:extLst>
                  <a:ext uri="{FF2B5EF4-FFF2-40B4-BE49-F238E27FC236}">
                    <a16:creationId xmlns:a16="http://schemas.microsoft.com/office/drawing/2014/main" id="{2030CF24-3599-45AB-9BBF-48079F9BF6C4}"/>
                  </a:ext>
                </a:extLst>
              </p:cNvPr>
              <p:cNvSpPr/>
              <p:nvPr/>
            </p:nvSpPr>
            <p:spPr>
              <a:xfrm flipV="1">
                <a:off x="801874" y="5011064"/>
                <a:ext cx="10498345" cy="88668"/>
              </a:xfrm>
              <a:prstGeom prst="roundRect">
                <a:avLst>
                  <a:gd name="adj" fmla="val 50000"/>
                </a:avLst>
              </a:prstGeom>
              <a:solidFill>
                <a:srgbClr val="FFFFFF">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solidFill>
                    <a:schemeClr val="tx1">
                      <a:lumMod val="85000"/>
                      <a:lumOff val="15000"/>
                    </a:schemeClr>
                  </a:solidFill>
                  <a:latin typeface="Garamond" panose="02020404030301010803" pitchFamily="18" charset="0"/>
                </a:endParaRPr>
              </a:p>
            </p:txBody>
          </p:sp>
          <p:sp>
            <p:nvSpPr>
              <p:cNvPr id="17" name="Oval 16">
                <a:extLst>
                  <a:ext uri="{FF2B5EF4-FFF2-40B4-BE49-F238E27FC236}">
                    <a16:creationId xmlns:a16="http://schemas.microsoft.com/office/drawing/2014/main" id="{BE2A2715-B61B-4944-B212-FD3663348076}"/>
                  </a:ext>
                </a:extLst>
              </p:cNvPr>
              <p:cNvSpPr>
                <a:spLocks noChangeAspect="1"/>
              </p:cNvSpPr>
              <p:nvPr/>
            </p:nvSpPr>
            <p:spPr>
              <a:xfrm>
                <a:off x="2773982" y="4989976"/>
                <a:ext cx="109768" cy="109798"/>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2400">
                  <a:solidFill>
                    <a:schemeClr val="tx1">
                      <a:lumMod val="85000"/>
                      <a:lumOff val="15000"/>
                    </a:schemeClr>
                  </a:solidFill>
                  <a:latin typeface="Garamond" panose="02020404030301010803" pitchFamily="18" charset="0"/>
                </a:endParaRPr>
              </a:p>
            </p:txBody>
          </p:sp>
          <p:sp>
            <p:nvSpPr>
              <p:cNvPr id="18" name="Oval 17">
                <a:extLst>
                  <a:ext uri="{FF2B5EF4-FFF2-40B4-BE49-F238E27FC236}">
                    <a16:creationId xmlns:a16="http://schemas.microsoft.com/office/drawing/2014/main" id="{094065FA-79A5-4E76-BD90-5273A1856F29}"/>
                  </a:ext>
                </a:extLst>
              </p:cNvPr>
              <p:cNvSpPr>
                <a:spLocks noChangeAspect="1"/>
              </p:cNvSpPr>
              <p:nvPr/>
            </p:nvSpPr>
            <p:spPr>
              <a:xfrm>
                <a:off x="6661680" y="4989976"/>
                <a:ext cx="109768" cy="109798"/>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2400">
                  <a:solidFill>
                    <a:schemeClr val="tx1">
                      <a:lumMod val="85000"/>
                      <a:lumOff val="15000"/>
                    </a:schemeClr>
                  </a:solidFill>
                  <a:latin typeface="Garamond" panose="02020404030301010803" pitchFamily="18" charset="0"/>
                </a:endParaRPr>
              </a:p>
            </p:txBody>
          </p:sp>
          <p:sp>
            <p:nvSpPr>
              <p:cNvPr id="19" name="Oval 18">
                <a:extLst>
                  <a:ext uri="{FF2B5EF4-FFF2-40B4-BE49-F238E27FC236}">
                    <a16:creationId xmlns:a16="http://schemas.microsoft.com/office/drawing/2014/main" id="{BE06EAB2-A851-4F10-835C-1AEBB40BCEC2}"/>
                  </a:ext>
                </a:extLst>
              </p:cNvPr>
              <p:cNvSpPr>
                <a:spLocks noChangeAspect="1"/>
              </p:cNvSpPr>
              <p:nvPr/>
            </p:nvSpPr>
            <p:spPr>
              <a:xfrm>
                <a:off x="5331578" y="4989976"/>
                <a:ext cx="109768" cy="109798"/>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2400">
                  <a:solidFill>
                    <a:schemeClr val="tx1">
                      <a:lumMod val="85000"/>
                      <a:lumOff val="15000"/>
                    </a:schemeClr>
                  </a:solidFill>
                  <a:latin typeface="Garamond" panose="02020404030301010803" pitchFamily="18" charset="0"/>
                </a:endParaRPr>
              </a:p>
            </p:txBody>
          </p:sp>
          <p:sp>
            <p:nvSpPr>
              <p:cNvPr id="20" name="Oval 19">
                <a:extLst>
                  <a:ext uri="{FF2B5EF4-FFF2-40B4-BE49-F238E27FC236}">
                    <a16:creationId xmlns:a16="http://schemas.microsoft.com/office/drawing/2014/main" id="{2CA95A13-4016-4B74-84C8-2C7F888EB3B0}"/>
                  </a:ext>
                </a:extLst>
              </p:cNvPr>
              <p:cNvSpPr>
                <a:spLocks noChangeAspect="1"/>
              </p:cNvSpPr>
              <p:nvPr/>
            </p:nvSpPr>
            <p:spPr>
              <a:xfrm>
                <a:off x="4297514" y="4989976"/>
                <a:ext cx="109768" cy="109798"/>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2400">
                  <a:solidFill>
                    <a:schemeClr val="tx1">
                      <a:lumMod val="85000"/>
                      <a:lumOff val="15000"/>
                    </a:schemeClr>
                  </a:solidFill>
                  <a:latin typeface="Garamond" panose="02020404030301010803" pitchFamily="18" charset="0"/>
                </a:endParaRPr>
              </a:p>
            </p:txBody>
          </p:sp>
          <p:sp>
            <p:nvSpPr>
              <p:cNvPr id="21" name="Oval 20">
                <a:extLst>
                  <a:ext uri="{FF2B5EF4-FFF2-40B4-BE49-F238E27FC236}">
                    <a16:creationId xmlns:a16="http://schemas.microsoft.com/office/drawing/2014/main" id="{A72B7117-49C9-4DE6-BCD5-E684A661E651}"/>
                  </a:ext>
                </a:extLst>
              </p:cNvPr>
              <p:cNvSpPr>
                <a:spLocks noChangeAspect="1"/>
              </p:cNvSpPr>
              <p:nvPr/>
            </p:nvSpPr>
            <p:spPr>
              <a:xfrm>
                <a:off x="9593252" y="4989976"/>
                <a:ext cx="109768" cy="109798"/>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2400">
                  <a:solidFill>
                    <a:schemeClr val="tx1">
                      <a:lumMod val="85000"/>
                      <a:lumOff val="15000"/>
                    </a:schemeClr>
                  </a:solidFill>
                  <a:latin typeface="Garamond" panose="02020404030301010803" pitchFamily="18" charset="0"/>
                </a:endParaRPr>
              </a:p>
            </p:txBody>
          </p:sp>
          <p:sp>
            <p:nvSpPr>
              <p:cNvPr id="22" name="Oval 21">
                <a:extLst>
                  <a:ext uri="{FF2B5EF4-FFF2-40B4-BE49-F238E27FC236}">
                    <a16:creationId xmlns:a16="http://schemas.microsoft.com/office/drawing/2014/main" id="{0F138435-68BA-498F-8B1B-1A7B8B17EBD9}"/>
                  </a:ext>
                </a:extLst>
              </p:cNvPr>
              <p:cNvSpPr>
                <a:spLocks noChangeAspect="1"/>
              </p:cNvSpPr>
              <p:nvPr/>
            </p:nvSpPr>
            <p:spPr>
              <a:xfrm>
                <a:off x="8016451" y="4989976"/>
                <a:ext cx="109768" cy="109798"/>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2400">
                  <a:solidFill>
                    <a:schemeClr val="tx1">
                      <a:lumMod val="85000"/>
                      <a:lumOff val="15000"/>
                    </a:schemeClr>
                  </a:solidFill>
                  <a:latin typeface="Garamond" panose="02020404030301010803" pitchFamily="18" charset="0"/>
                </a:endParaRPr>
              </a:p>
            </p:txBody>
          </p:sp>
          <p:sp>
            <p:nvSpPr>
              <p:cNvPr id="23" name="Rectangle 22">
                <a:extLst>
                  <a:ext uri="{FF2B5EF4-FFF2-40B4-BE49-F238E27FC236}">
                    <a16:creationId xmlns:a16="http://schemas.microsoft.com/office/drawing/2014/main" id="{B23C07B3-65B9-4163-8DF9-FF7FD8F90BAE}"/>
                  </a:ext>
                </a:extLst>
              </p:cNvPr>
              <p:cNvSpPr/>
              <p:nvPr/>
            </p:nvSpPr>
            <p:spPr>
              <a:xfrm>
                <a:off x="9249915" y="5142490"/>
                <a:ext cx="845798" cy="590895"/>
              </a:xfrm>
              <a:prstGeom prst="rect">
                <a:avLst/>
              </a:prstGeom>
              <a:noFill/>
            </p:spPr>
            <p:txBody>
              <a:bodyPr wrap="none" lIns="219419" tIns="109710" rIns="219419" bIns="109710">
                <a:spAutoFit/>
              </a:bodyPr>
              <a:lstStyle/>
              <a:p>
                <a:pPr algn="ctr"/>
                <a:r>
                  <a:rPr lang="en-US" sz="2400" dirty="0">
                    <a:solidFill>
                      <a:srgbClr val="040404"/>
                    </a:solidFill>
                    <a:latin typeface="Garamond" panose="02020404030301010803" pitchFamily="18" charset="0"/>
                    <a:ea typeface="Open Sans Light" panose="020B0306030504020204" pitchFamily="34" charset="0"/>
                    <a:cs typeface="Lato Regular"/>
                  </a:rPr>
                  <a:t>Jun</a:t>
                </a:r>
                <a:endParaRPr lang="bg-BG" sz="2400" dirty="0">
                  <a:solidFill>
                    <a:srgbClr val="040404"/>
                  </a:solidFill>
                  <a:latin typeface="Garamond" panose="02020404030301010803" pitchFamily="18" charset="0"/>
                  <a:cs typeface="Lato Regular"/>
                </a:endParaRPr>
              </a:p>
            </p:txBody>
          </p:sp>
          <p:sp>
            <p:nvSpPr>
              <p:cNvPr id="24" name="Rectangle 23">
                <a:extLst>
                  <a:ext uri="{FF2B5EF4-FFF2-40B4-BE49-F238E27FC236}">
                    <a16:creationId xmlns:a16="http://schemas.microsoft.com/office/drawing/2014/main" id="{92C3D75A-A67B-4A85-A426-209A2CD90345}"/>
                  </a:ext>
                </a:extLst>
              </p:cNvPr>
              <p:cNvSpPr/>
              <p:nvPr/>
            </p:nvSpPr>
            <p:spPr>
              <a:xfrm>
                <a:off x="7625600" y="5142490"/>
                <a:ext cx="948839" cy="590895"/>
              </a:xfrm>
              <a:prstGeom prst="rect">
                <a:avLst/>
              </a:prstGeom>
              <a:noFill/>
            </p:spPr>
            <p:txBody>
              <a:bodyPr wrap="none" lIns="219419" tIns="109710" rIns="219419" bIns="109710">
                <a:spAutoFit/>
              </a:bodyPr>
              <a:lstStyle/>
              <a:p>
                <a:pPr algn="ctr"/>
                <a:r>
                  <a:rPr lang="en-US" sz="2400" dirty="0">
                    <a:solidFill>
                      <a:srgbClr val="040404"/>
                    </a:solidFill>
                    <a:latin typeface="Garamond" panose="02020404030301010803" pitchFamily="18" charset="0"/>
                    <a:ea typeface="Open Sans Light" panose="020B0306030504020204" pitchFamily="34" charset="0"/>
                    <a:cs typeface="Lato Regular"/>
                  </a:rPr>
                  <a:t>May</a:t>
                </a:r>
                <a:endParaRPr lang="bg-BG" sz="2400" dirty="0">
                  <a:solidFill>
                    <a:srgbClr val="040404"/>
                  </a:solidFill>
                  <a:latin typeface="Garamond" panose="02020404030301010803" pitchFamily="18" charset="0"/>
                  <a:cs typeface="Lato Regular"/>
                </a:endParaRPr>
              </a:p>
            </p:txBody>
          </p:sp>
          <p:sp>
            <p:nvSpPr>
              <p:cNvPr id="25" name="TextBox 24">
                <a:extLst>
                  <a:ext uri="{FF2B5EF4-FFF2-40B4-BE49-F238E27FC236}">
                    <a16:creationId xmlns:a16="http://schemas.microsoft.com/office/drawing/2014/main" id="{4E1D68DE-AF82-406C-9D0B-F9525031835D}"/>
                  </a:ext>
                </a:extLst>
              </p:cNvPr>
              <p:cNvSpPr txBox="1"/>
              <p:nvPr/>
            </p:nvSpPr>
            <p:spPr>
              <a:xfrm>
                <a:off x="2576210" y="5590767"/>
                <a:ext cx="726481" cy="461665"/>
              </a:xfrm>
              <a:prstGeom prst="rect">
                <a:avLst/>
              </a:prstGeom>
              <a:noFill/>
            </p:spPr>
            <p:txBody>
              <a:bodyPr wrap="none" rtlCol="0">
                <a:spAutoFit/>
              </a:bodyPr>
              <a:lstStyle/>
              <a:p>
                <a:r>
                  <a:rPr lang="en-GB" sz="2400" dirty="0">
                    <a:solidFill>
                      <a:srgbClr val="FFFFFF"/>
                    </a:solidFill>
                    <a:latin typeface="Garamond" panose="02020404030301010803" pitchFamily="18" charset="0"/>
                  </a:rPr>
                  <a:t>88%</a:t>
                </a:r>
              </a:p>
            </p:txBody>
          </p:sp>
          <p:sp>
            <p:nvSpPr>
              <p:cNvPr id="26" name="TextBox 25">
                <a:extLst>
                  <a:ext uri="{FF2B5EF4-FFF2-40B4-BE49-F238E27FC236}">
                    <a16:creationId xmlns:a16="http://schemas.microsoft.com/office/drawing/2014/main" id="{F209B1A4-C072-4B4D-83B3-CBC1E51E61F3}"/>
                  </a:ext>
                </a:extLst>
              </p:cNvPr>
              <p:cNvSpPr txBox="1"/>
              <p:nvPr/>
            </p:nvSpPr>
            <p:spPr>
              <a:xfrm>
                <a:off x="4080398" y="5590767"/>
                <a:ext cx="726481" cy="461665"/>
              </a:xfrm>
              <a:prstGeom prst="rect">
                <a:avLst/>
              </a:prstGeom>
              <a:noFill/>
            </p:spPr>
            <p:txBody>
              <a:bodyPr wrap="none" rtlCol="0">
                <a:spAutoFit/>
              </a:bodyPr>
              <a:lstStyle/>
              <a:p>
                <a:r>
                  <a:rPr lang="en-GB" sz="2400" dirty="0">
                    <a:solidFill>
                      <a:srgbClr val="FFFFFF"/>
                    </a:solidFill>
                    <a:latin typeface="Garamond" panose="02020404030301010803" pitchFamily="18" charset="0"/>
                  </a:rPr>
                  <a:t>68%</a:t>
                </a:r>
              </a:p>
            </p:txBody>
          </p:sp>
          <p:sp>
            <p:nvSpPr>
              <p:cNvPr id="27" name="TextBox 26">
                <a:extLst>
                  <a:ext uri="{FF2B5EF4-FFF2-40B4-BE49-F238E27FC236}">
                    <a16:creationId xmlns:a16="http://schemas.microsoft.com/office/drawing/2014/main" id="{2192D3A7-86BA-4608-8F2A-E107BDD871E5}"/>
                  </a:ext>
                </a:extLst>
              </p:cNvPr>
              <p:cNvSpPr txBox="1"/>
              <p:nvPr/>
            </p:nvSpPr>
            <p:spPr>
              <a:xfrm>
                <a:off x="5072976" y="5590767"/>
                <a:ext cx="726481" cy="461665"/>
              </a:xfrm>
              <a:prstGeom prst="rect">
                <a:avLst/>
              </a:prstGeom>
              <a:noFill/>
            </p:spPr>
            <p:txBody>
              <a:bodyPr wrap="none" rtlCol="0">
                <a:spAutoFit/>
              </a:bodyPr>
              <a:lstStyle/>
              <a:p>
                <a:r>
                  <a:rPr lang="en-GB" sz="2400" dirty="0">
                    <a:solidFill>
                      <a:srgbClr val="FFFFFF"/>
                    </a:solidFill>
                    <a:latin typeface="Garamond" panose="02020404030301010803" pitchFamily="18" charset="0"/>
                  </a:rPr>
                  <a:t>34%</a:t>
                </a:r>
              </a:p>
            </p:txBody>
          </p:sp>
          <p:sp>
            <p:nvSpPr>
              <p:cNvPr id="28" name="TextBox 27">
                <a:extLst>
                  <a:ext uri="{FF2B5EF4-FFF2-40B4-BE49-F238E27FC236}">
                    <a16:creationId xmlns:a16="http://schemas.microsoft.com/office/drawing/2014/main" id="{27CE3821-97E3-4ED1-82D7-F2FA3A4ACEF0}"/>
                  </a:ext>
                </a:extLst>
              </p:cNvPr>
              <p:cNvSpPr txBox="1"/>
              <p:nvPr/>
            </p:nvSpPr>
            <p:spPr>
              <a:xfrm>
                <a:off x="6426808" y="5590767"/>
                <a:ext cx="726481" cy="461665"/>
              </a:xfrm>
              <a:prstGeom prst="rect">
                <a:avLst/>
              </a:prstGeom>
              <a:noFill/>
            </p:spPr>
            <p:txBody>
              <a:bodyPr wrap="none" rtlCol="0">
                <a:spAutoFit/>
              </a:bodyPr>
              <a:lstStyle/>
              <a:p>
                <a:r>
                  <a:rPr lang="en-GB" sz="2400" dirty="0">
                    <a:solidFill>
                      <a:srgbClr val="FFFFFF"/>
                    </a:solidFill>
                    <a:latin typeface="Garamond" panose="02020404030301010803" pitchFamily="18" charset="0"/>
                  </a:rPr>
                  <a:t>52%</a:t>
                </a:r>
              </a:p>
            </p:txBody>
          </p:sp>
          <p:sp>
            <p:nvSpPr>
              <p:cNvPr id="29" name="TextBox 28">
                <a:extLst>
                  <a:ext uri="{FF2B5EF4-FFF2-40B4-BE49-F238E27FC236}">
                    <a16:creationId xmlns:a16="http://schemas.microsoft.com/office/drawing/2014/main" id="{ABBBE855-FCFF-4455-A026-9E7CF8378CE8}"/>
                  </a:ext>
                </a:extLst>
              </p:cNvPr>
              <p:cNvSpPr txBox="1"/>
              <p:nvPr/>
            </p:nvSpPr>
            <p:spPr>
              <a:xfrm>
                <a:off x="7781579" y="5590767"/>
                <a:ext cx="726481" cy="461665"/>
              </a:xfrm>
              <a:prstGeom prst="rect">
                <a:avLst/>
              </a:prstGeom>
              <a:noFill/>
            </p:spPr>
            <p:txBody>
              <a:bodyPr wrap="none" rtlCol="0">
                <a:spAutoFit/>
              </a:bodyPr>
              <a:lstStyle/>
              <a:p>
                <a:r>
                  <a:rPr lang="en-GB" sz="2400" dirty="0">
                    <a:solidFill>
                      <a:srgbClr val="FFFFFF"/>
                    </a:solidFill>
                    <a:latin typeface="Garamond" panose="02020404030301010803" pitchFamily="18" charset="0"/>
                  </a:rPr>
                  <a:t>60%</a:t>
                </a:r>
              </a:p>
            </p:txBody>
          </p:sp>
          <p:sp>
            <p:nvSpPr>
              <p:cNvPr id="30" name="TextBox 29">
                <a:extLst>
                  <a:ext uri="{FF2B5EF4-FFF2-40B4-BE49-F238E27FC236}">
                    <a16:creationId xmlns:a16="http://schemas.microsoft.com/office/drawing/2014/main" id="{E3149952-70C5-4D51-8E56-E8827596950B}"/>
                  </a:ext>
                </a:extLst>
              </p:cNvPr>
              <p:cNvSpPr txBox="1"/>
              <p:nvPr/>
            </p:nvSpPr>
            <p:spPr>
              <a:xfrm>
                <a:off x="9375978" y="5590767"/>
                <a:ext cx="726481" cy="461665"/>
              </a:xfrm>
              <a:prstGeom prst="rect">
                <a:avLst/>
              </a:prstGeom>
              <a:noFill/>
            </p:spPr>
            <p:txBody>
              <a:bodyPr wrap="none" rtlCol="0">
                <a:spAutoFit/>
              </a:bodyPr>
              <a:lstStyle/>
              <a:p>
                <a:r>
                  <a:rPr lang="en-GB" sz="2400" dirty="0">
                    <a:solidFill>
                      <a:srgbClr val="FFFFFF"/>
                    </a:solidFill>
                    <a:latin typeface="Garamond" panose="02020404030301010803" pitchFamily="18" charset="0"/>
                  </a:rPr>
                  <a:t>55%</a:t>
                </a:r>
              </a:p>
            </p:txBody>
          </p:sp>
        </p:grpSp>
        <p:sp>
          <p:nvSpPr>
            <p:cNvPr id="4" name="TextBox 3">
              <a:extLst>
                <a:ext uri="{FF2B5EF4-FFF2-40B4-BE49-F238E27FC236}">
                  <a16:creationId xmlns:a16="http://schemas.microsoft.com/office/drawing/2014/main" id="{42268DD3-F77E-4298-B289-A293B2A6AD4C}"/>
                </a:ext>
              </a:extLst>
            </p:cNvPr>
            <p:cNvSpPr txBox="1"/>
            <p:nvPr/>
          </p:nvSpPr>
          <p:spPr>
            <a:xfrm>
              <a:off x="1084561" y="1417320"/>
              <a:ext cx="3488610" cy="923330"/>
            </a:xfrm>
            <a:prstGeom prst="rect">
              <a:avLst/>
            </a:prstGeom>
            <a:noFill/>
          </p:spPr>
          <p:txBody>
            <a:bodyPr wrap="square" rtlCol="0">
              <a:spAutoFit/>
            </a:bodyPr>
            <a:lstStyle/>
            <a:p>
              <a:r>
                <a:rPr lang="en-US" sz="5400" dirty="0">
                  <a:solidFill>
                    <a:srgbClr val="FFFFFF"/>
                  </a:solidFill>
                  <a:latin typeface="Garamond" panose="02020404030301010803" pitchFamily="18" charset="0"/>
                  <a:ea typeface="Roboto" panose="02000000000000000000" pitchFamily="2" charset="0"/>
                  <a:cs typeface="Lato" panose="020F0502020204030203" pitchFamily="34" charset="0"/>
                </a:rPr>
                <a:t>Service</a:t>
              </a:r>
              <a:endParaRPr lang="de-DE" sz="5400" dirty="0">
                <a:solidFill>
                  <a:srgbClr val="FFFFFF"/>
                </a:solidFill>
                <a:latin typeface="Garamond" panose="02020404030301010803" pitchFamily="18" charset="0"/>
                <a:ea typeface="Roboto" panose="02000000000000000000" pitchFamily="2" charset="0"/>
                <a:cs typeface="Lato" panose="020F0502020204030203" pitchFamily="34" charset="0"/>
              </a:endParaRPr>
            </a:p>
          </p:txBody>
        </p:sp>
        <p:sp>
          <p:nvSpPr>
            <p:cNvPr id="5" name="TextBox 4">
              <a:extLst>
                <a:ext uri="{FF2B5EF4-FFF2-40B4-BE49-F238E27FC236}">
                  <a16:creationId xmlns:a16="http://schemas.microsoft.com/office/drawing/2014/main" id="{9D503D60-3CDC-4B8B-B91A-E66B8CA43643}"/>
                </a:ext>
              </a:extLst>
            </p:cNvPr>
            <p:cNvSpPr txBox="1"/>
            <p:nvPr/>
          </p:nvSpPr>
          <p:spPr>
            <a:xfrm>
              <a:off x="5562079" y="1453748"/>
              <a:ext cx="5165479" cy="754437"/>
            </a:xfrm>
            <a:prstGeom prst="rect">
              <a:avLst/>
            </a:prstGeom>
            <a:noFill/>
          </p:spPr>
          <p:txBody>
            <a:bodyPr wrap="square" rtlCol="0">
              <a:spAutoFit/>
            </a:body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grpSp>
    </p:spTree>
    <p:extLst>
      <p:ext uri="{BB962C8B-B14F-4D97-AF65-F5344CB8AC3E}">
        <p14:creationId xmlns:p14="http://schemas.microsoft.com/office/powerpoint/2010/main" val="22355547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3" name="TextBox 12">
            <a:extLst>
              <a:ext uri="{FF2B5EF4-FFF2-40B4-BE49-F238E27FC236}">
                <a16:creationId xmlns:a16="http://schemas.microsoft.com/office/drawing/2014/main" id="{E21DD948-7165-4C02-B904-B2805B677F03}"/>
              </a:ext>
            </a:extLst>
          </p:cNvPr>
          <p:cNvSpPr txBox="1"/>
          <p:nvPr/>
        </p:nvSpPr>
        <p:spPr>
          <a:xfrm>
            <a:off x="1541365" y="2195217"/>
            <a:ext cx="3524396"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FFFFFF"/>
                </a:solidFill>
                <a:latin typeface="Garamond" panose="02020404030301010803" pitchFamily="18" charset="0"/>
                <a:ea typeface="Roboto" panose="02000000000000000000" pitchFamily="2" charset="0"/>
                <a:cs typeface="Lato" panose="020F0502020204030203" pitchFamily="34" charset="0"/>
              </a:rPr>
              <a:t>concept.</a:t>
            </a:r>
          </a:p>
        </p:txBody>
      </p:sp>
      <p:sp>
        <p:nvSpPr>
          <p:cNvPr id="4" name="TextBox 11">
            <a:extLst>
              <a:ext uri="{FF2B5EF4-FFF2-40B4-BE49-F238E27FC236}">
                <a16:creationId xmlns:a16="http://schemas.microsoft.com/office/drawing/2014/main" id="{3369A3DD-F6A5-4291-B241-20842777E942}"/>
              </a:ext>
            </a:extLst>
          </p:cNvPr>
          <p:cNvSpPr txBox="1"/>
          <p:nvPr/>
        </p:nvSpPr>
        <p:spPr>
          <a:xfrm>
            <a:off x="1541365" y="3688705"/>
            <a:ext cx="3524396" cy="98527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cxnSp>
        <p:nvCxnSpPr>
          <p:cNvPr id="5" name="Straight Connector 4"/>
          <p:cNvCxnSpPr/>
          <p:nvPr/>
        </p:nvCxnSpPr>
        <p:spPr>
          <a:xfrm>
            <a:off x="1658524" y="3417485"/>
            <a:ext cx="392894" cy="0"/>
          </a:xfrm>
          <a:prstGeom prst="line">
            <a:avLst/>
          </a:prstGeom>
          <a:ln w="38100">
            <a:solidFill>
              <a:srgbClr val="CACACA"/>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0" y="1"/>
            <a:ext cx="675249"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a:extLst>
              <a:ext uri="{FF2B5EF4-FFF2-40B4-BE49-F238E27FC236}">
                <a16:creationId xmlns:a16="http://schemas.microsoft.com/office/drawing/2014/main" id="{2B5FF319-5078-2444-88DB-5DF97DCFCD9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210" b="1210"/>
          <a:stretch>
            <a:fillRect/>
          </a:stretch>
        </p:blipFill>
        <p:spPr/>
      </p:pic>
      <p:pic>
        <p:nvPicPr>
          <p:cNvPr id="10" name="Picture Placeholder 9">
            <a:extLst>
              <a:ext uri="{FF2B5EF4-FFF2-40B4-BE49-F238E27FC236}">
                <a16:creationId xmlns:a16="http://schemas.microsoft.com/office/drawing/2014/main" id="{5B363B3D-E0B9-6848-BCB8-6ACC0E0DD9D1}"/>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1145" b="1145"/>
          <a:stretch>
            <a:fillRect/>
          </a:stretch>
        </p:blipFill>
        <p:spPr/>
      </p:pic>
      <p:pic>
        <p:nvPicPr>
          <p:cNvPr id="7" name="Picture 6">
            <a:extLst>
              <a:ext uri="{FF2B5EF4-FFF2-40B4-BE49-F238E27FC236}">
                <a16:creationId xmlns:a16="http://schemas.microsoft.com/office/drawing/2014/main" id="{17B93557-0F7E-F847-9617-6CFA8F27A8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1365" y="421983"/>
            <a:ext cx="923330" cy="923330"/>
          </a:xfrm>
          <a:prstGeom prst="rect">
            <a:avLst/>
          </a:prstGeom>
        </p:spPr>
      </p:pic>
    </p:spTree>
    <p:extLst>
      <p:ext uri="{BB962C8B-B14F-4D97-AF65-F5344CB8AC3E}">
        <p14:creationId xmlns:p14="http://schemas.microsoft.com/office/powerpoint/2010/main" val="21021044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2" name="Title 1"/>
          <p:cNvSpPr txBox="1">
            <a:spLocks/>
          </p:cNvSpPr>
          <p:nvPr/>
        </p:nvSpPr>
        <p:spPr>
          <a:xfrm>
            <a:off x="838200" y="735829"/>
            <a:ext cx="10515600" cy="623414"/>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lvl="0">
              <a:defRPr/>
            </a:pPr>
            <a:r>
              <a:rPr lang="id-ID" dirty="0">
                <a:solidFill>
                  <a:srgbClr val="FFFFFF"/>
                </a:solidFill>
                <a:latin typeface="Garamond" panose="02020404030301010803" pitchFamily="18" charset="0"/>
              </a:rPr>
              <a:t>Let’s Talk About Chart </a:t>
            </a:r>
            <a:endParaRPr lang="en-US" dirty="0">
              <a:solidFill>
                <a:srgbClr val="FFFFFF"/>
              </a:solidFill>
              <a:latin typeface="Garamond" panose="02020404030301010803" pitchFamily="18" charset="0"/>
            </a:endParaRPr>
          </a:p>
        </p:txBody>
      </p:sp>
      <p:sp>
        <p:nvSpPr>
          <p:cNvPr id="3" name="TextBox 2"/>
          <p:cNvSpPr txBox="1"/>
          <p:nvPr/>
        </p:nvSpPr>
        <p:spPr>
          <a:xfrm>
            <a:off x="2363247" y="1335861"/>
            <a:ext cx="7787709" cy="253916"/>
          </a:xfrm>
          <a:prstGeom prst="rect">
            <a:avLst/>
          </a:prstGeom>
          <a:noFill/>
        </p:spPr>
        <p:txBody>
          <a:bodyPr wrap="none" rtlCol="0">
            <a:spAutoFit/>
          </a:bodyPr>
          <a:lstStyle/>
          <a:p>
            <a:pPr lvl="0" algn="ctr"/>
            <a:r>
              <a:rPr lang="id-ID" sz="1050" spc="300" dirty="0" err="1">
                <a:solidFill>
                  <a:srgbClr val="FFFFFF">
                    <a:alpha val="50000"/>
                  </a:srgbClr>
                </a:solidFill>
                <a:latin typeface="Lato" panose="020F0502020204030203" pitchFamily="34" charset="0"/>
                <a:ea typeface="Source Sans Pro" charset="0"/>
                <a:cs typeface="Source Sans Pro" charset="0"/>
              </a:rPr>
              <a:t>Lorem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ipsum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dolor</a:t>
            </a:r>
            <a:r>
              <a:rPr lang="id-ID" sz="1050" spc="300" dirty="0">
                <a:solidFill>
                  <a:srgbClr val="FFFFFF">
                    <a:alpha val="50000"/>
                  </a:srgbClr>
                </a:solidFill>
                <a:latin typeface="Lato" panose="020F0502020204030203" pitchFamily="34" charset="0"/>
                <a:ea typeface="Source Sans Pro" charset="0"/>
                <a:cs typeface="Source Sans Pro" charset="0"/>
              </a:rPr>
              <a:t> sit </a:t>
            </a:r>
            <a:r>
              <a:rPr lang="id-ID" sz="1050" spc="300" dirty="0" err="1">
                <a:solidFill>
                  <a:srgbClr val="FFFFFF">
                    <a:alpha val="50000"/>
                  </a:srgbClr>
                </a:solidFill>
                <a:latin typeface="Lato" panose="020F0502020204030203" pitchFamily="34" charset="0"/>
                <a:ea typeface="Source Sans Pro" charset="0"/>
                <a:cs typeface="Source Sans Pro" charset="0"/>
              </a:rPr>
              <a:t>amet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consectetur</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adipiscing</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elit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sed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eiusmod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tempor</a:t>
            </a:r>
            <a:endParaRPr lang="id-ID" sz="1050" spc="300" dirty="0">
              <a:solidFill>
                <a:srgbClr val="FFFFFF">
                  <a:alpha val="50000"/>
                </a:srgbClr>
              </a:solidFill>
              <a:latin typeface="Lato" panose="020F0502020204030203" pitchFamily="34" charset="0"/>
              <a:ea typeface="Source Sans Pro" charset="0"/>
              <a:cs typeface="Source Sans Pro" charset="0"/>
            </a:endParaRPr>
          </a:p>
        </p:txBody>
      </p:sp>
      <p:grpSp>
        <p:nvGrpSpPr>
          <p:cNvPr id="4" name="Group 3039"/>
          <p:cNvGrpSpPr/>
          <p:nvPr/>
        </p:nvGrpSpPr>
        <p:grpSpPr>
          <a:xfrm>
            <a:off x="1296492" y="2410263"/>
            <a:ext cx="1781127" cy="2849676"/>
            <a:chOff x="0" y="0"/>
            <a:chExt cx="3562251" cy="5699349"/>
          </a:xfrm>
        </p:grpSpPr>
        <p:sp>
          <p:nvSpPr>
            <p:cNvPr id="5" name="Shape 3034"/>
            <p:cNvSpPr/>
            <p:nvPr/>
          </p:nvSpPr>
          <p:spPr>
            <a:xfrm>
              <a:off x="0" y="4365652"/>
              <a:ext cx="3562251" cy="133369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25400" tIns="25400" rIns="25400" bIns="25400" numCol="1" anchor="ctr">
              <a:spAutoFit/>
            </a:bodyPr>
            <a:lstStyle>
              <a:lvl1pPr defTabSz="457200">
                <a:defRPr sz="1800">
                  <a:solidFill>
                    <a:srgbClr val="BFBFBF"/>
                  </a:solidFill>
                  <a:latin typeface="Helvetica"/>
                  <a:ea typeface="Helvetica"/>
                  <a:cs typeface="Helvetica"/>
                  <a:sym typeface="Helvetica"/>
                </a:defRPr>
              </a:lvl1pPr>
            </a:lstStyle>
            <a:p>
              <a:pPr lvl="0" algn="ctr">
                <a:defRPr>
                  <a:solidFill>
                    <a:srgbClr val="000000"/>
                  </a:solidFill>
                </a:defRPr>
              </a:pPr>
              <a:r>
                <a:rPr lang="en-US" sz="1000" dirty="0">
                  <a:solidFill>
                    <a:srgbClr val="FFFFFF"/>
                  </a:solidFill>
                  <a:latin typeface="Lato" panose="020F0502020204030203" pitchFamily="34" charset="0"/>
                  <a:ea typeface="Roboto" panose="02000000000000000000" pitchFamily="2" charset="0"/>
                  <a:cs typeface="Roboto" panose="02000000000000000000" pitchFamily="2" charset="0"/>
                </a:rPr>
                <a:t>Frequently, your initial font choice is taken out of your awesome hands also we are companies</a:t>
              </a:r>
            </a:p>
          </p:txBody>
        </p:sp>
        <p:graphicFrame>
          <p:nvGraphicFramePr>
            <p:cNvPr id="6" name="Chart 3035"/>
            <p:cNvGraphicFramePr/>
            <p:nvPr>
              <p:extLst>
                <p:ext uri="{D42A27DB-BD31-4B8C-83A1-F6EECF244321}">
                  <p14:modId xmlns:p14="http://schemas.microsoft.com/office/powerpoint/2010/main" val="3350207514"/>
                </p:ext>
              </p:extLst>
            </p:nvPr>
          </p:nvGraphicFramePr>
          <p:xfrm>
            <a:off x="234716" y="0"/>
            <a:ext cx="3092819" cy="3092818"/>
          </p:xfrm>
          <a:graphic>
            <a:graphicData uri="http://schemas.openxmlformats.org/drawingml/2006/chart">
              <c:chart xmlns:c="http://schemas.openxmlformats.org/drawingml/2006/chart" xmlns:r="http://schemas.openxmlformats.org/officeDocument/2006/relationships" r:id="rId2"/>
            </a:graphicData>
          </a:graphic>
        </p:graphicFrame>
        <p:sp>
          <p:nvSpPr>
            <p:cNvPr id="7" name="Shape 3036"/>
            <p:cNvSpPr/>
            <p:nvPr/>
          </p:nvSpPr>
          <p:spPr>
            <a:xfrm>
              <a:off x="445873" y="211156"/>
              <a:ext cx="2670505" cy="26705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40404"/>
            </a:solidFill>
            <a:ln w="12700" cap="flat">
              <a:noFill/>
              <a:miter lim="400000"/>
            </a:ln>
            <a:effectLst/>
          </p:spPr>
          <p:txBody>
            <a:bodyPr wrap="square" lIns="0" tIns="0" rIns="0" bIns="0" numCol="1" anchor="ctr">
              <a:noAutofit/>
            </a:bodyPr>
            <a:lstStyle/>
            <a:p>
              <a:pPr lvl="0">
                <a:defRPr sz="3600"/>
              </a:pPr>
              <a:endParaRPr sz="1800">
                <a:solidFill>
                  <a:schemeClr val="tx1">
                    <a:lumMod val="85000"/>
                    <a:lumOff val="15000"/>
                  </a:schemeClr>
                </a:solidFill>
                <a:latin typeface="Lato" panose="020F0502020204030203" pitchFamily="34" charset="0"/>
              </a:endParaRPr>
            </a:p>
          </p:txBody>
        </p:sp>
        <p:sp>
          <p:nvSpPr>
            <p:cNvPr id="8" name="Shape 3037"/>
            <p:cNvSpPr/>
            <p:nvPr/>
          </p:nvSpPr>
          <p:spPr>
            <a:xfrm>
              <a:off x="1301829" y="1218113"/>
              <a:ext cx="1003479" cy="65659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25400" tIns="25400" rIns="25400" bIns="25400" numCol="1" anchor="ctr">
              <a:spAutoFit/>
            </a:bodyPr>
            <a:lstStyle>
              <a:lvl1pPr>
                <a:defRPr>
                  <a:solidFill>
                    <a:srgbClr val="BFBFBF"/>
                  </a:solidFill>
                  <a:latin typeface="Helvetica"/>
                  <a:ea typeface="Helvetica"/>
                  <a:cs typeface="Helvetica"/>
                  <a:sym typeface="Helvetica"/>
                </a:defRPr>
              </a:lvl1pPr>
            </a:lstStyle>
            <a:p>
              <a:pPr lvl="0">
                <a:defRPr sz="1800">
                  <a:solidFill>
                    <a:srgbClr val="000000"/>
                  </a:solidFill>
                </a:defRPr>
              </a:pPr>
              <a:r>
                <a:rPr dirty="0">
                  <a:solidFill>
                    <a:srgbClr val="a9a42c"/>
                  </a:solidFill>
                  <a:latin typeface="Lato" panose="020F0502020204030203" pitchFamily="34" charset="0"/>
                  <a:ea typeface="Roboto" panose="02000000000000000000" pitchFamily="2" charset="0"/>
                  <a:cs typeface="Roboto" panose="02000000000000000000" pitchFamily="2" charset="0"/>
                </a:rPr>
                <a:t>75%</a:t>
              </a:r>
            </a:p>
          </p:txBody>
        </p:sp>
        <p:sp>
          <p:nvSpPr>
            <p:cNvPr id="9" name="Shape 3038"/>
            <p:cNvSpPr/>
            <p:nvPr/>
          </p:nvSpPr>
          <p:spPr>
            <a:xfrm>
              <a:off x="474524" y="3576954"/>
              <a:ext cx="2808460" cy="53348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25400" tIns="25400" rIns="25400" bIns="25400" numCol="1" anchor="ctr">
              <a:spAutoFit/>
            </a:bodyPr>
            <a:lstStyle>
              <a:lvl1pPr>
                <a:defRPr sz="3200">
                  <a:solidFill>
                    <a:srgbClr val="BFBFBF"/>
                  </a:solidFill>
                  <a:latin typeface="Helvetica"/>
                  <a:ea typeface="Helvetica"/>
                  <a:cs typeface="Helvetica"/>
                  <a:sym typeface="Helvetica"/>
                </a:defRPr>
              </a:lvl1pPr>
            </a:lstStyle>
            <a:p>
              <a:pPr lvl="0">
                <a:defRPr sz="1800">
                  <a:solidFill>
                    <a:srgbClr val="000000"/>
                  </a:solidFill>
                </a:defRPr>
              </a:pPr>
              <a:r>
                <a:rPr sz="1400" dirty="0">
                  <a:solidFill>
                    <a:srgbClr val="040404"/>
                  </a:solidFill>
                  <a:latin typeface="Lato" panose="020F0502020204030203" pitchFamily="34" charset="0"/>
                  <a:ea typeface="Roboto" panose="02000000000000000000" pitchFamily="2" charset="0"/>
                  <a:cs typeface="Roboto" panose="02000000000000000000" pitchFamily="2" charset="0"/>
                </a:rPr>
                <a:t>CONTENT TITLE</a:t>
              </a:r>
            </a:p>
          </p:txBody>
        </p:sp>
      </p:grpSp>
      <p:grpSp>
        <p:nvGrpSpPr>
          <p:cNvPr id="10" name="Group 3039"/>
          <p:cNvGrpSpPr/>
          <p:nvPr/>
        </p:nvGrpSpPr>
        <p:grpSpPr>
          <a:xfrm>
            <a:off x="3937501" y="2515841"/>
            <a:ext cx="1781127" cy="2744098"/>
            <a:chOff x="0" y="211156"/>
            <a:chExt cx="3562251" cy="5488193"/>
          </a:xfrm>
        </p:grpSpPr>
        <p:sp>
          <p:nvSpPr>
            <p:cNvPr id="11" name="Shape 3034"/>
            <p:cNvSpPr/>
            <p:nvPr/>
          </p:nvSpPr>
          <p:spPr>
            <a:xfrm>
              <a:off x="0" y="4365652"/>
              <a:ext cx="3562251" cy="133369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25400" tIns="25400" rIns="25400" bIns="25400" numCol="1" anchor="ctr">
              <a:spAutoFit/>
            </a:bodyPr>
            <a:lstStyle>
              <a:lvl1pPr defTabSz="457200">
                <a:defRPr sz="1800">
                  <a:solidFill>
                    <a:srgbClr val="BFBFBF"/>
                  </a:solidFill>
                  <a:latin typeface="Helvetica"/>
                  <a:ea typeface="Helvetica"/>
                  <a:cs typeface="Helvetica"/>
                  <a:sym typeface="Helvetica"/>
                </a:defRPr>
              </a:lvl1pPr>
            </a:lstStyle>
            <a:p>
              <a:pPr lvl="0" algn="ctr">
                <a:defRPr>
                  <a:solidFill>
                    <a:srgbClr val="000000"/>
                  </a:solidFill>
                </a:defRPr>
              </a:pPr>
              <a:r>
                <a:rPr lang="en-US" sz="1000" dirty="0">
                  <a:solidFill>
                    <a:srgbClr val="FFFFFF"/>
                  </a:solidFill>
                  <a:latin typeface="Lato" panose="020F0502020204030203" pitchFamily="34" charset="0"/>
                  <a:ea typeface="Roboto" panose="02000000000000000000" pitchFamily="2" charset="0"/>
                  <a:cs typeface="Roboto" panose="02000000000000000000" pitchFamily="2" charset="0"/>
                </a:rPr>
                <a:t>Frequently, your initial font choice is taken out of your awesome hands also we are companies</a:t>
              </a:r>
            </a:p>
          </p:txBody>
        </p:sp>
        <p:sp>
          <p:nvSpPr>
            <p:cNvPr id="13" name="Shape 3036"/>
            <p:cNvSpPr/>
            <p:nvPr/>
          </p:nvSpPr>
          <p:spPr>
            <a:xfrm>
              <a:off x="445874" y="211156"/>
              <a:ext cx="2670506" cy="26705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40404"/>
            </a:solidFill>
            <a:ln w="12700" cap="flat">
              <a:noFill/>
              <a:miter lim="400000"/>
            </a:ln>
            <a:effectLst/>
          </p:spPr>
          <p:txBody>
            <a:bodyPr wrap="square" lIns="0" tIns="0" rIns="0" bIns="0" numCol="1" anchor="ctr">
              <a:noAutofit/>
            </a:bodyPr>
            <a:lstStyle/>
            <a:p>
              <a:pPr lvl="0">
                <a:defRPr sz="3600"/>
              </a:pPr>
              <a:endParaRPr sz="1800" dirty="0">
                <a:solidFill>
                  <a:schemeClr val="tx1">
                    <a:lumMod val="85000"/>
                    <a:lumOff val="15000"/>
                  </a:schemeClr>
                </a:solidFill>
                <a:latin typeface="Lato" panose="020F0502020204030203" pitchFamily="34" charset="0"/>
              </a:endParaRPr>
            </a:p>
          </p:txBody>
        </p:sp>
        <p:sp>
          <p:nvSpPr>
            <p:cNvPr id="14" name="Shape 3037"/>
            <p:cNvSpPr/>
            <p:nvPr/>
          </p:nvSpPr>
          <p:spPr>
            <a:xfrm>
              <a:off x="1301829" y="1218113"/>
              <a:ext cx="1003479" cy="65659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25400" tIns="25400" rIns="25400" bIns="25400" numCol="1" anchor="ctr">
              <a:spAutoFit/>
            </a:bodyPr>
            <a:lstStyle>
              <a:lvl1pPr>
                <a:defRPr>
                  <a:solidFill>
                    <a:srgbClr val="BFBFBF"/>
                  </a:solidFill>
                  <a:latin typeface="Helvetica"/>
                  <a:ea typeface="Helvetica"/>
                  <a:cs typeface="Helvetica"/>
                  <a:sym typeface="Helvetica"/>
                </a:defRPr>
              </a:lvl1pPr>
            </a:lstStyle>
            <a:p>
              <a:pPr lvl="0">
                <a:defRPr sz="1800">
                  <a:solidFill>
                    <a:srgbClr val="000000"/>
                  </a:solidFill>
                </a:defRPr>
              </a:pPr>
              <a:r>
                <a:rPr dirty="0">
                  <a:solidFill>
                    <a:srgbClr val="a9a42c"/>
                  </a:solidFill>
                  <a:latin typeface="Lato" panose="020F0502020204030203" pitchFamily="34" charset="0"/>
                  <a:ea typeface="Roboto" panose="02000000000000000000" pitchFamily="2" charset="0"/>
                  <a:cs typeface="Roboto" panose="02000000000000000000" pitchFamily="2" charset="0"/>
                </a:rPr>
                <a:t>60%</a:t>
              </a:r>
            </a:p>
          </p:txBody>
        </p:sp>
        <p:sp>
          <p:nvSpPr>
            <p:cNvPr id="15" name="Shape 3038"/>
            <p:cNvSpPr/>
            <p:nvPr/>
          </p:nvSpPr>
          <p:spPr>
            <a:xfrm>
              <a:off x="474524" y="3576954"/>
              <a:ext cx="2808460" cy="53348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25400" tIns="25400" rIns="25400" bIns="25400" numCol="1" anchor="ctr">
              <a:spAutoFit/>
            </a:bodyPr>
            <a:lstStyle>
              <a:lvl1pPr>
                <a:defRPr sz="3200">
                  <a:solidFill>
                    <a:srgbClr val="BFBFBF"/>
                  </a:solidFill>
                  <a:latin typeface="Helvetica"/>
                  <a:ea typeface="Helvetica"/>
                  <a:cs typeface="Helvetica"/>
                  <a:sym typeface="Helvetica"/>
                </a:defRPr>
              </a:lvl1pPr>
            </a:lstStyle>
            <a:p>
              <a:pPr lvl="0">
                <a:defRPr sz="1800">
                  <a:solidFill>
                    <a:srgbClr val="000000"/>
                  </a:solidFill>
                </a:defRPr>
              </a:pPr>
              <a:r>
                <a:rPr sz="1400" dirty="0">
                  <a:solidFill>
                    <a:srgbClr val="040404"/>
                  </a:solidFill>
                  <a:latin typeface="Lato" panose="020F0502020204030203" pitchFamily="34" charset="0"/>
                  <a:ea typeface="Roboto" panose="02000000000000000000" pitchFamily="2" charset="0"/>
                  <a:cs typeface="Roboto" panose="02000000000000000000" pitchFamily="2" charset="0"/>
                </a:rPr>
                <a:t>CONTENT TITLE</a:t>
              </a:r>
            </a:p>
          </p:txBody>
        </p:sp>
      </p:grpSp>
      <p:grpSp>
        <p:nvGrpSpPr>
          <p:cNvPr id="16" name="Group 3039"/>
          <p:cNvGrpSpPr/>
          <p:nvPr/>
        </p:nvGrpSpPr>
        <p:grpSpPr>
          <a:xfrm>
            <a:off x="6701616" y="2515841"/>
            <a:ext cx="1781127" cy="2744098"/>
            <a:chOff x="0" y="211156"/>
            <a:chExt cx="3562251" cy="5488193"/>
          </a:xfrm>
        </p:grpSpPr>
        <p:sp>
          <p:nvSpPr>
            <p:cNvPr id="17" name="Shape 3034"/>
            <p:cNvSpPr/>
            <p:nvPr/>
          </p:nvSpPr>
          <p:spPr>
            <a:xfrm>
              <a:off x="0" y="4365652"/>
              <a:ext cx="3562251" cy="133369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25400" tIns="25400" rIns="25400" bIns="25400" numCol="1" anchor="ctr">
              <a:spAutoFit/>
            </a:bodyPr>
            <a:lstStyle>
              <a:lvl1pPr defTabSz="457200">
                <a:defRPr sz="1800">
                  <a:solidFill>
                    <a:srgbClr val="BFBFBF"/>
                  </a:solidFill>
                  <a:latin typeface="Helvetica"/>
                  <a:ea typeface="Helvetica"/>
                  <a:cs typeface="Helvetica"/>
                  <a:sym typeface="Helvetica"/>
                </a:defRPr>
              </a:lvl1pPr>
            </a:lstStyle>
            <a:p>
              <a:pPr lvl="0" algn="ctr">
                <a:defRPr>
                  <a:solidFill>
                    <a:srgbClr val="000000"/>
                  </a:solidFill>
                </a:defRPr>
              </a:pPr>
              <a:r>
                <a:rPr lang="en-US" sz="1000" dirty="0">
                  <a:solidFill>
                    <a:srgbClr val="FFFFFF"/>
                  </a:solidFill>
                  <a:latin typeface="Lato" panose="020F0502020204030203" pitchFamily="34" charset="0"/>
                  <a:ea typeface="Roboto" panose="02000000000000000000" pitchFamily="2" charset="0"/>
                  <a:cs typeface="Roboto" panose="02000000000000000000" pitchFamily="2" charset="0"/>
                </a:rPr>
                <a:t>Frequently, your initial font choice is taken out of your awesome hands also we are companies</a:t>
              </a:r>
            </a:p>
          </p:txBody>
        </p:sp>
        <p:sp>
          <p:nvSpPr>
            <p:cNvPr id="19" name="Shape 3036"/>
            <p:cNvSpPr/>
            <p:nvPr/>
          </p:nvSpPr>
          <p:spPr>
            <a:xfrm>
              <a:off x="445873" y="211156"/>
              <a:ext cx="2670505" cy="26705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40404"/>
            </a:solidFill>
            <a:ln w="12700" cap="flat">
              <a:noFill/>
              <a:miter lim="400000"/>
            </a:ln>
            <a:effectLst/>
          </p:spPr>
          <p:txBody>
            <a:bodyPr wrap="square" lIns="0" tIns="0" rIns="0" bIns="0" numCol="1" anchor="ctr">
              <a:noAutofit/>
            </a:bodyPr>
            <a:lstStyle/>
            <a:p>
              <a:pPr lvl="0">
                <a:defRPr sz="3600"/>
              </a:pPr>
              <a:endParaRPr sz="1800">
                <a:solidFill>
                  <a:schemeClr val="tx1">
                    <a:lumMod val="85000"/>
                    <a:lumOff val="15000"/>
                  </a:schemeClr>
                </a:solidFill>
                <a:latin typeface="Lato" panose="020F0502020204030203" pitchFamily="34" charset="0"/>
              </a:endParaRPr>
            </a:p>
          </p:txBody>
        </p:sp>
        <p:sp>
          <p:nvSpPr>
            <p:cNvPr id="20" name="Shape 3037"/>
            <p:cNvSpPr/>
            <p:nvPr/>
          </p:nvSpPr>
          <p:spPr>
            <a:xfrm>
              <a:off x="1301829" y="1218113"/>
              <a:ext cx="1003479" cy="65659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25400" tIns="25400" rIns="25400" bIns="25400" numCol="1" anchor="ctr">
              <a:spAutoFit/>
            </a:bodyPr>
            <a:lstStyle>
              <a:lvl1pPr>
                <a:defRPr>
                  <a:solidFill>
                    <a:srgbClr val="BFBFBF"/>
                  </a:solidFill>
                  <a:latin typeface="Helvetica"/>
                  <a:ea typeface="Helvetica"/>
                  <a:cs typeface="Helvetica"/>
                  <a:sym typeface="Helvetica"/>
                </a:defRPr>
              </a:lvl1pPr>
            </a:lstStyle>
            <a:p>
              <a:pPr lvl="0">
                <a:defRPr sz="1800">
                  <a:solidFill>
                    <a:srgbClr val="000000"/>
                  </a:solidFill>
                </a:defRPr>
              </a:pPr>
              <a:r>
                <a:rPr dirty="0">
                  <a:solidFill>
                    <a:srgbClr val="a9a42c"/>
                  </a:solidFill>
                  <a:latin typeface="Lato" panose="020F0502020204030203" pitchFamily="34" charset="0"/>
                  <a:ea typeface="Roboto" panose="02000000000000000000" pitchFamily="2" charset="0"/>
                  <a:cs typeface="Roboto" panose="02000000000000000000" pitchFamily="2" charset="0"/>
                </a:rPr>
                <a:t>85%</a:t>
              </a:r>
            </a:p>
          </p:txBody>
        </p:sp>
        <p:sp>
          <p:nvSpPr>
            <p:cNvPr id="21" name="Shape 3038"/>
            <p:cNvSpPr/>
            <p:nvPr/>
          </p:nvSpPr>
          <p:spPr>
            <a:xfrm>
              <a:off x="474524" y="3576954"/>
              <a:ext cx="2808460" cy="53348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25400" tIns="25400" rIns="25400" bIns="25400" numCol="1" anchor="ctr">
              <a:spAutoFit/>
            </a:bodyPr>
            <a:lstStyle>
              <a:lvl1pPr>
                <a:defRPr sz="3200">
                  <a:solidFill>
                    <a:srgbClr val="BFBFBF"/>
                  </a:solidFill>
                  <a:latin typeface="Helvetica"/>
                  <a:ea typeface="Helvetica"/>
                  <a:cs typeface="Helvetica"/>
                  <a:sym typeface="Helvetica"/>
                </a:defRPr>
              </a:lvl1pPr>
            </a:lstStyle>
            <a:p>
              <a:pPr lvl="0">
                <a:defRPr sz="1800">
                  <a:solidFill>
                    <a:srgbClr val="000000"/>
                  </a:solidFill>
                </a:defRPr>
              </a:pPr>
              <a:r>
                <a:rPr sz="1400" dirty="0">
                  <a:solidFill>
                    <a:srgbClr val="040404"/>
                  </a:solidFill>
                  <a:latin typeface="Lato" panose="020F0502020204030203" pitchFamily="34" charset="0"/>
                  <a:ea typeface="Roboto" panose="02000000000000000000" pitchFamily="2" charset="0"/>
                  <a:cs typeface="Roboto" panose="02000000000000000000" pitchFamily="2" charset="0"/>
                </a:rPr>
                <a:t>CONTENT TITLE</a:t>
              </a:r>
            </a:p>
          </p:txBody>
        </p:sp>
      </p:grpSp>
      <p:grpSp>
        <p:nvGrpSpPr>
          <p:cNvPr id="22" name="Group 3039"/>
          <p:cNvGrpSpPr/>
          <p:nvPr/>
        </p:nvGrpSpPr>
        <p:grpSpPr>
          <a:xfrm>
            <a:off x="9345171" y="2515841"/>
            <a:ext cx="1781127" cy="2744098"/>
            <a:chOff x="0" y="211156"/>
            <a:chExt cx="3562251" cy="5488193"/>
          </a:xfrm>
        </p:grpSpPr>
        <p:sp>
          <p:nvSpPr>
            <p:cNvPr id="23" name="Shape 3034"/>
            <p:cNvSpPr/>
            <p:nvPr/>
          </p:nvSpPr>
          <p:spPr>
            <a:xfrm>
              <a:off x="0" y="4365652"/>
              <a:ext cx="3562251" cy="133369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25400" tIns="25400" rIns="25400" bIns="25400" numCol="1" anchor="ctr">
              <a:spAutoFit/>
            </a:bodyPr>
            <a:lstStyle>
              <a:lvl1pPr defTabSz="457200">
                <a:defRPr sz="1800">
                  <a:solidFill>
                    <a:srgbClr val="BFBFBF"/>
                  </a:solidFill>
                  <a:latin typeface="Helvetica"/>
                  <a:ea typeface="Helvetica"/>
                  <a:cs typeface="Helvetica"/>
                  <a:sym typeface="Helvetica"/>
                </a:defRPr>
              </a:lvl1pPr>
            </a:lstStyle>
            <a:p>
              <a:pPr lvl="0" algn="ctr">
                <a:defRPr>
                  <a:solidFill>
                    <a:srgbClr val="000000"/>
                  </a:solidFill>
                </a:defRPr>
              </a:pPr>
              <a:r>
                <a:rPr lang="en-US" sz="1000" dirty="0">
                  <a:solidFill>
                    <a:srgbClr val="FFFFFF"/>
                  </a:solidFill>
                  <a:latin typeface="Lato" panose="020F0502020204030203" pitchFamily="34" charset="0"/>
                  <a:ea typeface="Roboto" panose="02000000000000000000" pitchFamily="2" charset="0"/>
                  <a:cs typeface="Roboto" panose="02000000000000000000" pitchFamily="2" charset="0"/>
                </a:rPr>
                <a:t>Frequently, your initial font choice is taken out of your awesome hands also we are companies</a:t>
              </a:r>
            </a:p>
          </p:txBody>
        </p:sp>
        <p:sp>
          <p:nvSpPr>
            <p:cNvPr id="25" name="Shape 3036"/>
            <p:cNvSpPr/>
            <p:nvPr/>
          </p:nvSpPr>
          <p:spPr>
            <a:xfrm>
              <a:off x="445874" y="211156"/>
              <a:ext cx="2670506" cy="26705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40404"/>
            </a:solidFill>
            <a:ln w="12700" cap="flat">
              <a:noFill/>
              <a:miter lim="400000"/>
            </a:ln>
            <a:effectLst/>
          </p:spPr>
          <p:txBody>
            <a:bodyPr wrap="square" lIns="0" tIns="0" rIns="0" bIns="0" numCol="1" anchor="ctr">
              <a:noAutofit/>
            </a:bodyPr>
            <a:lstStyle/>
            <a:p>
              <a:pPr lvl="0">
                <a:defRPr sz="3600"/>
              </a:pPr>
              <a:endParaRPr sz="1800">
                <a:solidFill>
                  <a:schemeClr val="tx1">
                    <a:lumMod val="85000"/>
                    <a:lumOff val="15000"/>
                  </a:schemeClr>
                </a:solidFill>
                <a:latin typeface="Lato" panose="020F0502020204030203" pitchFamily="34" charset="0"/>
              </a:endParaRPr>
            </a:p>
          </p:txBody>
        </p:sp>
        <p:sp>
          <p:nvSpPr>
            <p:cNvPr id="26" name="Shape 3037"/>
            <p:cNvSpPr/>
            <p:nvPr/>
          </p:nvSpPr>
          <p:spPr>
            <a:xfrm>
              <a:off x="1301829" y="1218113"/>
              <a:ext cx="1003479" cy="65659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25400" tIns="25400" rIns="25400" bIns="25400" numCol="1" anchor="ctr">
              <a:spAutoFit/>
            </a:bodyPr>
            <a:lstStyle>
              <a:lvl1pPr>
                <a:defRPr>
                  <a:solidFill>
                    <a:srgbClr val="BFBFBF"/>
                  </a:solidFill>
                  <a:latin typeface="Helvetica"/>
                  <a:ea typeface="Helvetica"/>
                  <a:cs typeface="Helvetica"/>
                  <a:sym typeface="Helvetica"/>
                </a:defRPr>
              </a:lvl1pPr>
            </a:lstStyle>
            <a:p>
              <a:pPr lvl="0">
                <a:defRPr sz="1800">
                  <a:solidFill>
                    <a:srgbClr val="000000"/>
                  </a:solidFill>
                </a:defRPr>
              </a:pPr>
              <a:r>
                <a:rPr dirty="0">
                  <a:solidFill>
                    <a:srgbClr val="a9a42c"/>
                  </a:solidFill>
                  <a:latin typeface="Lato" panose="020F0502020204030203" pitchFamily="34" charset="0"/>
                  <a:ea typeface="Roboto" panose="02000000000000000000" pitchFamily="2" charset="0"/>
                  <a:cs typeface="Roboto" panose="02000000000000000000" pitchFamily="2" charset="0"/>
                </a:rPr>
                <a:t>60%</a:t>
              </a:r>
            </a:p>
          </p:txBody>
        </p:sp>
        <p:sp>
          <p:nvSpPr>
            <p:cNvPr id="27" name="Shape 3038"/>
            <p:cNvSpPr/>
            <p:nvPr/>
          </p:nvSpPr>
          <p:spPr>
            <a:xfrm>
              <a:off x="474524" y="3576954"/>
              <a:ext cx="2808460" cy="53348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25400" tIns="25400" rIns="25400" bIns="25400" numCol="1" anchor="ctr">
              <a:spAutoFit/>
            </a:bodyPr>
            <a:lstStyle>
              <a:lvl1pPr>
                <a:defRPr sz="3200">
                  <a:solidFill>
                    <a:srgbClr val="BFBFBF"/>
                  </a:solidFill>
                  <a:latin typeface="Helvetica"/>
                  <a:ea typeface="Helvetica"/>
                  <a:cs typeface="Helvetica"/>
                  <a:sym typeface="Helvetica"/>
                </a:defRPr>
              </a:lvl1pPr>
            </a:lstStyle>
            <a:p>
              <a:pPr lvl="0">
                <a:defRPr sz="1800">
                  <a:solidFill>
                    <a:srgbClr val="000000"/>
                  </a:solidFill>
                </a:defRPr>
              </a:pPr>
              <a:r>
                <a:rPr sz="1400" dirty="0">
                  <a:solidFill>
                    <a:srgbClr val="040404"/>
                  </a:solidFill>
                  <a:latin typeface="Lato" panose="020F0502020204030203" pitchFamily="34" charset="0"/>
                  <a:ea typeface="Roboto" panose="02000000000000000000" pitchFamily="2" charset="0"/>
                  <a:cs typeface="Roboto" panose="02000000000000000000" pitchFamily="2" charset="0"/>
                </a:rPr>
                <a:t>CONTENT TITLE</a:t>
              </a:r>
            </a:p>
          </p:txBody>
        </p:sp>
      </p:grpSp>
    </p:spTree>
    <p:extLst>
      <p:ext uri="{BB962C8B-B14F-4D97-AF65-F5344CB8AC3E}">
        <p14:creationId xmlns:p14="http://schemas.microsoft.com/office/powerpoint/2010/main" val="9782320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3804318487"/>
              </p:ext>
            </p:extLst>
          </p:nvPr>
        </p:nvGraphicFramePr>
        <p:xfrm>
          <a:off x="645209" y="2689709"/>
          <a:ext cx="4673832" cy="199754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p:cNvGraphicFramePr/>
          <p:nvPr>
            <p:extLst>
              <p:ext uri="{D42A27DB-BD31-4B8C-83A1-F6EECF244321}">
                <p14:modId xmlns:p14="http://schemas.microsoft.com/office/powerpoint/2010/main" val="3859705148"/>
              </p:ext>
            </p:extLst>
          </p:nvPr>
        </p:nvGraphicFramePr>
        <p:xfrm>
          <a:off x="6692876" y="2689709"/>
          <a:ext cx="4673832" cy="1997540"/>
        </p:xfrm>
        <a:graphic>
          <a:graphicData uri="http://schemas.openxmlformats.org/drawingml/2006/chart">
            <c:chart xmlns:c="http://schemas.openxmlformats.org/drawingml/2006/chart" xmlns:r="http://schemas.openxmlformats.org/officeDocument/2006/relationships" r:id="rId3"/>
          </a:graphicData>
        </a:graphic>
      </p:graphicFrame>
      <p:sp>
        <p:nvSpPr>
          <p:cNvPr id="4" name="Title 1"/>
          <p:cNvSpPr txBox="1">
            <a:spLocks/>
          </p:cNvSpPr>
          <p:nvPr/>
        </p:nvSpPr>
        <p:spPr>
          <a:xfrm>
            <a:off x="907904" y="812778"/>
            <a:ext cx="10515600" cy="623414"/>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lvl="0">
              <a:defRPr/>
            </a:pPr>
            <a:r>
              <a:rPr lang="id-ID" dirty="0">
                <a:solidFill>
                  <a:srgbClr val="FFFFFF"/>
                </a:solidFill>
                <a:latin typeface="Garamond" panose="02020404030301010803" pitchFamily="18" charset="0"/>
              </a:rPr>
              <a:t>Let’s Talk About Chart </a:t>
            </a:r>
            <a:endParaRPr lang="en-US" dirty="0">
              <a:solidFill>
                <a:srgbClr val="FFFFFF"/>
              </a:solidFill>
              <a:latin typeface="Garamond" panose="02020404030301010803" pitchFamily="18" charset="0"/>
            </a:endParaRPr>
          </a:p>
        </p:txBody>
      </p:sp>
      <p:sp>
        <p:nvSpPr>
          <p:cNvPr id="5" name="TextBox 4"/>
          <p:cNvSpPr txBox="1"/>
          <p:nvPr/>
        </p:nvSpPr>
        <p:spPr>
          <a:xfrm>
            <a:off x="1283280" y="2037370"/>
            <a:ext cx="9625438" cy="545214"/>
          </a:xfrm>
          <a:prstGeom prst="rect">
            <a:avLst/>
          </a:prstGeom>
          <a:noFill/>
        </p:spPr>
        <p:txBody>
          <a:bodyPr wrap="square" rtlCol="0">
            <a:spAutoFit/>
          </a:bodyPr>
          <a:lstStyle/>
          <a:p>
            <a:pPr algn="ctr">
              <a:lnSpc>
                <a:spcPct val="130000"/>
              </a:lnSpc>
            </a:pPr>
            <a:r>
              <a:rPr lang="en-US" sz="1200" dirty="0">
                <a:solidFill>
                  <a:srgbClr val="FFFFFF">
                    <a:alpha val="60000"/>
                  </a:srgbClr>
                </a:solidFill>
                <a:latin typeface="Lato" panose="020F0502020204030203" pitchFamily="34" charset="0"/>
                <a:ea typeface="Source Sans Pro" charset="0"/>
                <a:cs typeface="Source Sans Pro" charset="0"/>
              </a:rPr>
              <a:t>When selecting a typeface for body text, your primary concern should be readability. Don’t concern yourself with personality at this stage. I’m of the school of thought that believes that you’re better off mastering a few typeface.</a:t>
            </a:r>
          </a:p>
        </p:txBody>
      </p:sp>
      <p:sp>
        <p:nvSpPr>
          <p:cNvPr id="6" name="TextBox 5"/>
          <p:cNvSpPr txBox="1"/>
          <p:nvPr/>
        </p:nvSpPr>
        <p:spPr>
          <a:xfrm>
            <a:off x="2432951" y="1384234"/>
            <a:ext cx="7787709" cy="253916"/>
          </a:xfrm>
          <a:prstGeom prst="rect">
            <a:avLst/>
          </a:prstGeom>
          <a:noFill/>
        </p:spPr>
        <p:txBody>
          <a:bodyPr wrap="none" rtlCol="0">
            <a:spAutoFit/>
          </a:bodyPr>
          <a:lstStyle/>
          <a:p>
            <a:pPr lvl="0" algn="ctr"/>
            <a:r>
              <a:rPr lang="id-ID" sz="1050" spc="300" dirty="0" err="1">
                <a:solidFill>
                  <a:srgbClr val="FFFFFF">
                    <a:alpha val="50000"/>
                  </a:srgbClr>
                </a:solidFill>
                <a:latin typeface="Lato" panose="020F0502020204030203" pitchFamily="34" charset="0"/>
                <a:ea typeface="Source Sans Pro" charset="0"/>
                <a:cs typeface="Source Sans Pro" charset="0"/>
              </a:rPr>
              <a:t>Lorem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ipsum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dolor</a:t>
            </a:r>
            <a:r>
              <a:rPr lang="id-ID" sz="1050" spc="300" dirty="0">
                <a:solidFill>
                  <a:srgbClr val="FFFFFF">
                    <a:alpha val="50000"/>
                  </a:srgbClr>
                </a:solidFill>
                <a:latin typeface="Lato" panose="020F0502020204030203" pitchFamily="34" charset="0"/>
                <a:ea typeface="Source Sans Pro" charset="0"/>
                <a:cs typeface="Source Sans Pro" charset="0"/>
              </a:rPr>
              <a:t> sit </a:t>
            </a:r>
            <a:r>
              <a:rPr lang="id-ID" sz="1050" spc="300" dirty="0" err="1">
                <a:solidFill>
                  <a:srgbClr val="FFFFFF">
                    <a:alpha val="50000"/>
                  </a:srgbClr>
                </a:solidFill>
                <a:latin typeface="Lato" panose="020F0502020204030203" pitchFamily="34" charset="0"/>
                <a:ea typeface="Source Sans Pro" charset="0"/>
                <a:cs typeface="Source Sans Pro" charset="0"/>
              </a:rPr>
              <a:t>amet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consectetur</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adipiscing</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elit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sed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eiusmod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tempor</a:t>
            </a:r>
            <a:endParaRPr lang="id-ID" sz="1050" spc="300" dirty="0">
              <a:solidFill>
                <a:srgbClr val="FFFFFF">
                  <a:alpha val="50000"/>
                </a:srgbClr>
              </a:solidFill>
              <a:latin typeface="Lato" panose="020F0502020204030203" pitchFamily="34" charset="0"/>
              <a:ea typeface="Source Sans Pro" charset="0"/>
              <a:cs typeface="Source Sans Pro" charset="0"/>
            </a:endParaRPr>
          </a:p>
        </p:txBody>
      </p:sp>
      <p:grpSp>
        <p:nvGrpSpPr>
          <p:cNvPr id="7" name="Group 6"/>
          <p:cNvGrpSpPr/>
          <p:nvPr/>
        </p:nvGrpSpPr>
        <p:grpSpPr>
          <a:xfrm>
            <a:off x="7318643" y="4941966"/>
            <a:ext cx="3419375" cy="1080642"/>
            <a:chOff x="1270110" y="2487632"/>
            <a:chExt cx="3419375" cy="1080642"/>
          </a:xfrm>
        </p:grpSpPr>
        <p:sp>
          <p:nvSpPr>
            <p:cNvPr id="8" name="TextBox 7"/>
            <p:cNvSpPr txBox="1"/>
            <p:nvPr/>
          </p:nvSpPr>
          <p:spPr>
            <a:xfrm>
              <a:off x="1270111" y="2811144"/>
              <a:ext cx="3419374" cy="757130"/>
            </a:xfrm>
            <a:prstGeom prst="rect">
              <a:avLst/>
            </a:prstGeom>
            <a:noFill/>
          </p:spPr>
          <p:txBody>
            <a:bodyPr wrap="square" rtlCol="0">
              <a:spAutoFit/>
            </a:bodyPr>
            <a:lstStyle/>
            <a:p>
              <a:pPr>
                <a:lnSpc>
                  <a:spcPct val="120000"/>
                </a:lnSpc>
              </a:pPr>
              <a:r>
                <a:rPr lang="en-US" sz="1200" dirty="0">
                  <a:solidFill>
                    <a:srgbClr val="FFFFFF">
                      <a:alpha val="60000"/>
                    </a:srgbClr>
                  </a:solidFill>
                  <a:latin typeface="Lato" panose="020F0502020204030203" pitchFamily="34" charset="0"/>
                  <a:ea typeface="Source Sans Pro" charset="0"/>
                  <a:cs typeface="Source Sans Pro" charset="0"/>
                </a:rPr>
                <a:t>Phenomenon whereby something new and somehow valuable is formed the created item may</a:t>
              </a:r>
            </a:p>
          </p:txBody>
        </p:sp>
        <p:sp>
          <p:nvSpPr>
            <p:cNvPr id="9" name="Title 1"/>
            <p:cNvSpPr txBox="1">
              <a:spLocks/>
            </p:cNvSpPr>
            <p:nvPr/>
          </p:nvSpPr>
          <p:spPr>
            <a:xfrm>
              <a:off x="1270110" y="2487632"/>
              <a:ext cx="3411671" cy="364867"/>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id-ID" sz="1600" dirty="0">
                  <a:solidFill>
                    <a:srgbClr val="CACACA"/>
                  </a:solidFill>
                  <a:latin typeface="Lato" panose="020F0502020204030203" pitchFamily="34" charset="0"/>
                </a:rPr>
                <a:t>BAD YEAR </a:t>
              </a:r>
              <a:endParaRPr lang="en-US" sz="1600" dirty="0">
                <a:solidFill>
                  <a:srgbClr val="CACACA"/>
                </a:solidFill>
                <a:latin typeface="Lato" panose="020F0502020204030203" pitchFamily="34" charset="0"/>
              </a:endParaRPr>
            </a:p>
          </p:txBody>
        </p:sp>
      </p:grpSp>
      <p:grpSp>
        <p:nvGrpSpPr>
          <p:cNvPr id="11" name="Group 10"/>
          <p:cNvGrpSpPr/>
          <p:nvPr/>
        </p:nvGrpSpPr>
        <p:grpSpPr>
          <a:xfrm>
            <a:off x="1533671" y="4926642"/>
            <a:ext cx="3419375" cy="1080642"/>
            <a:chOff x="1270110" y="2487632"/>
            <a:chExt cx="3419375" cy="1080642"/>
          </a:xfrm>
        </p:grpSpPr>
        <p:sp>
          <p:nvSpPr>
            <p:cNvPr id="12" name="TextBox 11"/>
            <p:cNvSpPr txBox="1"/>
            <p:nvPr/>
          </p:nvSpPr>
          <p:spPr>
            <a:xfrm>
              <a:off x="1270111" y="2811144"/>
              <a:ext cx="3419374" cy="757130"/>
            </a:xfrm>
            <a:prstGeom prst="rect">
              <a:avLst/>
            </a:prstGeom>
            <a:noFill/>
          </p:spPr>
          <p:txBody>
            <a:bodyPr wrap="square" rtlCol="0">
              <a:spAutoFit/>
            </a:bodyPr>
            <a:lstStyle/>
            <a:p>
              <a:pPr>
                <a:lnSpc>
                  <a:spcPct val="120000"/>
                </a:lnSpc>
              </a:pPr>
              <a:r>
                <a:rPr lang="en-US" sz="1200" dirty="0">
                  <a:solidFill>
                    <a:srgbClr val="FFFFFF">
                      <a:alpha val="60000"/>
                    </a:srgbClr>
                  </a:solidFill>
                  <a:latin typeface="Lato" panose="020F0502020204030203" pitchFamily="34" charset="0"/>
                  <a:ea typeface="Source Sans Pro" charset="0"/>
                  <a:cs typeface="Source Sans Pro" charset="0"/>
                </a:rPr>
                <a:t>Phenomenon whereby something new and somehow valuable is formed the created item may</a:t>
              </a:r>
            </a:p>
          </p:txBody>
        </p:sp>
        <p:sp>
          <p:nvSpPr>
            <p:cNvPr id="13" name="Title 1"/>
            <p:cNvSpPr txBox="1">
              <a:spLocks/>
            </p:cNvSpPr>
            <p:nvPr/>
          </p:nvSpPr>
          <p:spPr>
            <a:xfrm>
              <a:off x="1270110" y="2487632"/>
              <a:ext cx="3411671" cy="364867"/>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id-ID" sz="1600" dirty="0">
                  <a:solidFill>
                    <a:srgbClr val="CACACA"/>
                  </a:solidFill>
                  <a:latin typeface="Lato" panose="020F0502020204030203" pitchFamily="34" charset="0"/>
                </a:rPr>
                <a:t>GOOD YEAR</a:t>
              </a:r>
              <a:endParaRPr lang="en-US" sz="1600" dirty="0">
                <a:solidFill>
                  <a:srgbClr val="CACACA"/>
                </a:solidFill>
                <a:latin typeface="Lato" panose="020F0502020204030203" pitchFamily="34" charset="0"/>
              </a:endParaRPr>
            </a:p>
          </p:txBody>
        </p:sp>
      </p:grpSp>
    </p:spTree>
    <p:extLst>
      <p:ext uri="{BB962C8B-B14F-4D97-AF65-F5344CB8AC3E}">
        <p14:creationId xmlns:p14="http://schemas.microsoft.com/office/powerpoint/2010/main" val="6319712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66C73E49-AAC0-48BE-9571-44E8402F2FC7}"/>
              </a:ext>
            </a:extLst>
          </p:cNvPr>
          <p:cNvGrpSpPr/>
          <p:nvPr/>
        </p:nvGrpSpPr>
        <p:grpSpPr>
          <a:xfrm>
            <a:off x="734837" y="2611052"/>
            <a:ext cx="4965363" cy="3083696"/>
            <a:chOff x="6116618" y="2008483"/>
            <a:chExt cx="4965363" cy="3083696"/>
          </a:xfrm>
        </p:grpSpPr>
        <p:sp>
          <p:nvSpPr>
            <p:cNvPr id="7" name="TextBox 5">
              <a:extLst>
                <a:ext uri="{FF2B5EF4-FFF2-40B4-BE49-F238E27FC236}">
                  <a16:creationId xmlns:a16="http://schemas.microsoft.com/office/drawing/2014/main" id="{F85E01F8-1369-4049-B708-B9B02986CE9B}"/>
                </a:ext>
              </a:extLst>
            </p:cNvPr>
            <p:cNvSpPr txBox="1"/>
            <p:nvPr/>
          </p:nvSpPr>
          <p:spPr>
            <a:xfrm>
              <a:off x="6116619" y="4337742"/>
              <a:ext cx="4965362" cy="75443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8" name="TextBox 6">
              <a:extLst>
                <a:ext uri="{FF2B5EF4-FFF2-40B4-BE49-F238E27FC236}">
                  <a16:creationId xmlns:a16="http://schemas.microsoft.com/office/drawing/2014/main" id="{E1B98F61-8E99-48B2-BAD9-94EF8D542601}"/>
                </a:ext>
              </a:extLst>
            </p:cNvPr>
            <p:cNvSpPr txBox="1"/>
            <p:nvPr/>
          </p:nvSpPr>
          <p:spPr>
            <a:xfrm>
              <a:off x="6116618" y="2008483"/>
              <a:ext cx="4965363" cy="156966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Lorem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ipsum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dolor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amet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consectetur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adipiscing</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elit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sed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do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eiusmod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tempor</a:t>
              </a:r>
              <a:endParaRPr lang="de-DE" sz="3200" dirty="0">
                <a:solidFill>
                  <a:srgbClr val="FFFFFF"/>
                </a:solidFill>
                <a:latin typeface="Garamond" panose="02020404030301010803" pitchFamily="18" charset="0"/>
                <a:ea typeface="Roboto" panose="02000000000000000000" pitchFamily="2" charset="0"/>
                <a:cs typeface="Lato" panose="020F0502020204030203" pitchFamily="34" charset="0"/>
              </a:endParaRPr>
            </a:p>
          </p:txBody>
        </p:sp>
      </p:grpSp>
      <p:pic>
        <p:nvPicPr>
          <p:cNvPr id="3" name="Picture Placeholder 2">
            <a:extLst>
              <a:ext uri="{FF2B5EF4-FFF2-40B4-BE49-F238E27FC236}">
                <a16:creationId xmlns:a16="http://schemas.microsoft.com/office/drawing/2014/main" id="{D6E5A6ED-F2B9-204C-AEE6-2DAE64E7ED7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5070" b="25070"/>
          <a:stretch>
            <a:fillRect/>
          </a:stretch>
        </p:blipFill>
        <p:spPr/>
      </p:pic>
      <p:pic>
        <p:nvPicPr>
          <p:cNvPr id="5" name="Picture Placeholder 4">
            <a:extLst>
              <a:ext uri="{FF2B5EF4-FFF2-40B4-BE49-F238E27FC236}">
                <a16:creationId xmlns:a16="http://schemas.microsoft.com/office/drawing/2014/main" id="{3532B2CB-3343-6149-B99A-6E4E900D43BC}"/>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16667" r="16667"/>
          <a:stretch>
            <a:fillRect/>
          </a:stretch>
        </p:blipFill>
        <p:spPr/>
      </p:pic>
      <p:pic>
        <p:nvPicPr>
          <p:cNvPr id="16" name="Picture 15">
            <a:extLst>
              <a:ext uri="{FF2B5EF4-FFF2-40B4-BE49-F238E27FC236}">
                <a16:creationId xmlns:a16="http://schemas.microsoft.com/office/drawing/2014/main" id="{9C1878AD-761E-394D-988B-4B6326DAC1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831" y="1851453"/>
            <a:ext cx="592930" cy="592930"/>
          </a:xfrm>
          <a:prstGeom prst="rect">
            <a:avLst/>
          </a:prstGeom>
        </p:spPr>
      </p:pic>
    </p:spTree>
    <p:extLst>
      <p:ext uri="{BB962C8B-B14F-4D97-AF65-F5344CB8AC3E}">
        <p14:creationId xmlns:p14="http://schemas.microsoft.com/office/powerpoint/2010/main" val="28635287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6C73E49-AAC0-48BE-9571-44E8402F2FC7}"/>
              </a:ext>
            </a:extLst>
          </p:cNvPr>
          <p:cNvGrpSpPr/>
          <p:nvPr/>
        </p:nvGrpSpPr>
        <p:grpSpPr>
          <a:xfrm>
            <a:off x="6096000" y="2229013"/>
            <a:ext cx="4965363" cy="3083696"/>
            <a:chOff x="6116618" y="2008483"/>
            <a:chExt cx="4965363" cy="3083696"/>
          </a:xfrm>
        </p:grpSpPr>
        <p:sp>
          <p:nvSpPr>
            <p:cNvPr id="5" name="TextBox 5">
              <a:extLst>
                <a:ext uri="{FF2B5EF4-FFF2-40B4-BE49-F238E27FC236}">
                  <a16:creationId xmlns:a16="http://schemas.microsoft.com/office/drawing/2014/main" id="{F85E01F8-1369-4049-B708-B9B02986CE9B}"/>
                </a:ext>
              </a:extLst>
            </p:cNvPr>
            <p:cNvSpPr txBox="1"/>
            <p:nvPr/>
          </p:nvSpPr>
          <p:spPr>
            <a:xfrm>
              <a:off x="6116619" y="4337742"/>
              <a:ext cx="4965362" cy="75443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6" name="TextBox 6">
              <a:extLst>
                <a:ext uri="{FF2B5EF4-FFF2-40B4-BE49-F238E27FC236}">
                  <a16:creationId xmlns:a16="http://schemas.microsoft.com/office/drawing/2014/main" id="{E1B98F61-8E99-48B2-BAD9-94EF8D542601}"/>
                </a:ext>
              </a:extLst>
            </p:cNvPr>
            <p:cNvSpPr txBox="1"/>
            <p:nvPr/>
          </p:nvSpPr>
          <p:spPr>
            <a:xfrm>
              <a:off x="6116618" y="2008483"/>
              <a:ext cx="4965363" cy="156966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Lorem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ipsum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dolor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amet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consectetur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adipiscing</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elit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sed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do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eiusmod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tempor</a:t>
              </a:r>
              <a:endParaRPr lang="de-DE" sz="3200" dirty="0">
                <a:solidFill>
                  <a:srgbClr val="FFFFFF"/>
                </a:solidFill>
                <a:latin typeface="Garamond" panose="02020404030301010803" pitchFamily="18" charset="0"/>
                <a:ea typeface="Roboto" panose="02000000000000000000" pitchFamily="2" charset="0"/>
                <a:cs typeface="Lato" panose="020F0502020204030203" pitchFamily="34" charset="0"/>
              </a:endParaRPr>
            </a:p>
          </p:txBody>
        </p:sp>
      </p:grpSp>
      <p:pic>
        <p:nvPicPr>
          <p:cNvPr id="3" name="Picture 2">
            <a:extLst>
              <a:ext uri="{FF2B5EF4-FFF2-40B4-BE49-F238E27FC236}">
                <a16:creationId xmlns:a16="http://schemas.microsoft.com/office/drawing/2014/main" id="{A55F11CC-4F37-D046-B374-96BBCD2E7F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8334" y="1067437"/>
            <a:ext cx="4061816" cy="8146197"/>
          </a:xfrm>
          <a:prstGeom prst="rect">
            <a:avLst/>
          </a:prstGeom>
        </p:spPr>
      </p:pic>
      <p:pic>
        <p:nvPicPr>
          <p:cNvPr id="10" name="Picture Placeholder 9">
            <a:extLst>
              <a:ext uri="{FF2B5EF4-FFF2-40B4-BE49-F238E27FC236}">
                <a16:creationId xmlns:a16="http://schemas.microsoft.com/office/drawing/2014/main" id="{D2D67D3E-C51A-044A-81A0-A90AB4150AE7}"/>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137" r="2137"/>
          <a:stretch>
            <a:fillRect/>
          </a:stretch>
        </p:blipFill>
        <p:spPr/>
      </p:pic>
      <p:pic>
        <p:nvPicPr>
          <p:cNvPr id="12" name="Picture 11">
            <a:extLst>
              <a:ext uri="{FF2B5EF4-FFF2-40B4-BE49-F238E27FC236}">
                <a16:creationId xmlns:a16="http://schemas.microsoft.com/office/drawing/2014/main" id="{48CD14F4-FB21-B147-8672-90D262875C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469414"/>
            <a:ext cx="592930" cy="592930"/>
          </a:xfrm>
          <a:prstGeom prst="rect">
            <a:avLst/>
          </a:prstGeom>
        </p:spPr>
      </p:pic>
    </p:spTree>
    <p:extLst>
      <p:ext uri="{BB962C8B-B14F-4D97-AF65-F5344CB8AC3E}">
        <p14:creationId xmlns:p14="http://schemas.microsoft.com/office/powerpoint/2010/main" val="37388813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a9a42c">
            <a:alpha val="78000"/>
          </a:srgbClr>
        </a:solidFill>
        <a:effectLst/>
      </p:bgPr>
    </p:bg>
    <p:spTree>
      <p:nvGrpSpPr>
        <p:cNvPr id="1" name=""/>
        <p:cNvGrpSpPr/>
        <p:nvPr/>
      </p:nvGrpSpPr>
      <p:grpSpPr>
        <a:xfrm>
          <a:off x="0" y="0"/>
          <a:ext cx="0" cy="0"/>
          <a:chOff x="0" y="0"/>
          <a:chExt cx="0" cy="0"/>
        </a:xfrm>
      </p:grpSpPr>
      <p:pic>
        <p:nvPicPr>
          <p:cNvPr id="3" name="Picture 2" descr="iPhone6_mockup_front_white.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12033" y="927656"/>
            <a:ext cx="3177465" cy="4970139"/>
          </a:xfrm>
          <a:prstGeom prst="rect">
            <a:avLst/>
          </a:prstGeom>
        </p:spPr>
      </p:pic>
      <p:grpSp>
        <p:nvGrpSpPr>
          <p:cNvPr id="6" name="Group 5">
            <a:extLst>
              <a:ext uri="{FF2B5EF4-FFF2-40B4-BE49-F238E27FC236}">
                <a16:creationId xmlns:a16="http://schemas.microsoft.com/office/drawing/2014/main" id="{66C73E49-AAC0-48BE-9571-44E8402F2FC7}"/>
              </a:ext>
            </a:extLst>
          </p:cNvPr>
          <p:cNvGrpSpPr/>
          <p:nvPr/>
        </p:nvGrpSpPr>
        <p:grpSpPr>
          <a:xfrm>
            <a:off x="6096000" y="2229013"/>
            <a:ext cx="4965363" cy="3083696"/>
            <a:chOff x="6116618" y="2008483"/>
            <a:chExt cx="4965363" cy="3083696"/>
          </a:xfrm>
        </p:grpSpPr>
        <p:sp>
          <p:nvSpPr>
            <p:cNvPr id="7" name="TextBox 5">
              <a:extLst>
                <a:ext uri="{FF2B5EF4-FFF2-40B4-BE49-F238E27FC236}">
                  <a16:creationId xmlns:a16="http://schemas.microsoft.com/office/drawing/2014/main" id="{F85E01F8-1369-4049-B708-B9B02986CE9B}"/>
                </a:ext>
              </a:extLst>
            </p:cNvPr>
            <p:cNvSpPr txBox="1"/>
            <p:nvPr/>
          </p:nvSpPr>
          <p:spPr>
            <a:xfrm>
              <a:off x="6116619" y="4337742"/>
              <a:ext cx="4965362" cy="75443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8" name="TextBox 6">
              <a:extLst>
                <a:ext uri="{FF2B5EF4-FFF2-40B4-BE49-F238E27FC236}">
                  <a16:creationId xmlns:a16="http://schemas.microsoft.com/office/drawing/2014/main" id="{E1B98F61-8E99-48B2-BAD9-94EF8D542601}"/>
                </a:ext>
              </a:extLst>
            </p:cNvPr>
            <p:cNvSpPr txBox="1"/>
            <p:nvPr/>
          </p:nvSpPr>
          <p:spPr>
            <a:xfrm>
              <a:off x="6116618" y="2008483"/>
              <a:ext cx="4965363" cy="156966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Lorem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ipsum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dolor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amet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consectetur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adipiscing</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elit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sed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do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eiusmod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tempor</a:t>
              </a:r>
              <a:endParaRPr lang="de-DE" sz="3200" dirty="0">
                <a:solidFill>
                  <a:srgbClr val="FFFFFF"/>
                </a:solidFill>
                <a:latin typeface="Garamond" panose="02020404030301010803" pitchFamily="18" charset="0"/>
                <a:ea typeface="Roboto" panose="02000000000000000000" pitchFamily="2" charset="0"/>
                <a:cs typeface="Lato" panose="020F0502020204030203" pitchFamily="34" charset="0"/>
              </a:endParaRPr>
            </a:p>
          </p:txBody>
        </p:sp>
      </p:grpSp>
      <p:pic>
        <p:nvPicPr>
          <p:cNvPr id="4" name="Picture Placeholder 3">
            <a:extLst>
              <a:ext uri="{FF2B5EF4-FFF2-40B4-BE49-F238E27FC236}">
                <a16:creationId xmlns:a16="http://schemas.microsoft.com/office/drawing/2014/main" id="{13438EC0-78B9-D243-B9B8-0F38973E0494}"/>
              </a:ext>
            </a:extLst>
          </p:cNvPr>
          <p:cNvPicPr>
            <a:picLocks noGrp="1" noChangeAspect="1"/>
          </p:cNvPicPr>
          <p:nvPr>
            <p:ph type="pic" sz="quarter" idx="22"/>
          </p:nvPr>
        </p:nvPicPr>
        <p:blipFill>
          <a:blip r:embed="rId3">
            <a:extLst>
              <a:ext uri="{28A0092B-C50C-407E-A947-70E740481C1C}">
                <a14:useLocalDpi xmlns:a14="http://schemas.microsoft.com/office/drawing/2010/main" val="0"/>
              </a:ext>
            </a:extLst>
          </a:blip>
          <a:srcRect l="30938" r="30938"/>
          <a:stretch>
            <a:fillRect/>
          </a:stretch>
        </p:blipFill>
        <p:spPr/>
      </p:pic>
      <p:pic>
        <p:nvPicPr>
          <p:cNvPr id="13" name="Picture 12">
            <a:extLst>
              <a:ext uri="{FF2B5EF4-FFF2-40B4-BE49-F238E27FC236}">
                <a16:creationId xmlns:a16="http://schemas.microsoft.com/office/drawing/2014/main" id="{160640CB-1AAF-8940-9A53-4997AFC4AE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636083"/>
            <a:ext cx="592930" cy="592930"/>
          </a:xfrm>
          <a:prstGeom prst="rect">
            <a:avLst/>
          </a:prstGeom>
        </p:spPr>
      </p:pic>
    </p:spTree>
    <p:extLst>
      <p:ext uri="{BB962C8B-B14F-4D97-AF65-F5344CB8AC3E}">
        <p14:creationId xmlns:p14="http://schemas.microsoft.com/office/powerpoint/2010/main" val="41713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10" name="Rectangle 9"/>
          <p:cNvSpPr/>
          <p:nvPr/>
        </p:nvSpPr>
        <p:spPr>
          <a:xfrm>
            <a:off x="1295401" y="1252025"/>
            <a:ext cx="3448050" cy="2176976"/>
          </a:xfrm>
          <a:prstGeom prst="rect">
            <a:avLst/>
          </a:prstGeom>
          <a:solidFill>
            <a:srgbClr val="CA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534401" y="1252024"/>
            <a:ext cx="3314699" cy="5605975"/>
          </a:xfrm>
          <a:prstGeom prst="rect">
            <a:avLst/>
          </a:prstGeom>
          <a:solidFill>
            <a:srgbClr val="040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2">
            <a:extLst>
              <a:ext uri="{FF2B5EF4-FFF2-40B4-BE49-F238E27FC236}">
                <a16:creationId xmlns:a16="http://schemas.microsoft.com/office/drawing/2014/main" id="{E21DD948-7165-4C02-B904-B2805B677F03}"/>
              </a:ext>
            </a:extLst>
          </p:cNvPr>
          <p:cNvSpPr txBox="1"/>
          <p:nvPr/>
        </p:nvSpPr>
        <p:spPr>
          <a:xfrm>
            <a:off x="8743949" y="1534626"/>
            <a:ext cx="3105151"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concept.</a:t>
            </a:r>
          </a:p>
        </p:txBody>
      </p:sp>
      <p:sp>
        <p:nvSpPr>
          <p:cNvPr id="15" name="TextBox 11">
            <a:extLst>
              <a:ext uri="{FF2B5EF4-FFF2-40B4-BE49-F238E27FC236}">
                <a16:creationId xmlns:a16="http://schemas.microsoft.com/office/drawing/2014/main" id="{3369A3DD-F6A5-4291-B241-20842777E942}"/>
              </a:ext>
            </a:extLst>
          </p:cNvPr>
          <p:cNvSpPr txBox="1"/>
          <p:nvPr/>
        </p:nvSpPr>
        <p:spPr>
          <a:xfrm>
            <a:off x="8743949" y="3028114"/>
            <a:ext cx="2857501" cy="121610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cxnSp>
        <p:nvCxnSpPr>
          <p:cNvPr id="16" name="Straight Connector 15"/>
          <p:cNvCxnSpPr/>
          <p:nvPr/>
        </p:nvCxnSpPr>
        <p:spPr>
          <a:xfrm>
            <a:off x="8861108" y="2756894"/>
            <a:ext cx="392894" cy="0"/>
          </a:xfrm>
          <a:prstGeom prst="line">
            <a:avLst/>
          </a:prstGeom>
          <a:ln w="38100">
            <a:solidFill>
              <a:srgbClr val="a9a42c"/>
            </a:solidFill>
          </a:ln>
        </p:spPr>
        <p:style>
          <a:lnRef idx="1">
            <a:schemeClr val="accent1"/>
          </a:lnRef>
          <a:fillRef idx="0">
            <a:schemeClr val="accent1"/>
          </a:fillRef>
          <a:effectRef idx="0">
            <a:schemeClr val="accent1"/>
          </a:effectRef>
          <a:fontRef idx="minor">
            <a:schemeClr val="tx1"/>
          </a:fontRef>
        </p:style>
      </p:cxnSp>
      <p:sp>
        <p:nvSpPr>
          <p:cNvPr id="17" name="TextBox 11">
            <a:extLst>
              <a:ext uri="{FF2B5EF4-FFF2-40B4-BE49-F238E27FC236}">
                <a16:creationId xmlns:a16="http://schemas.microsoft.com/office/drawing/2014/main" id="{3369A3DD-F6A5-4291-B241-20842777E942}"/>
              </a:ext>
            </a:extLst>
          </p:cNvPr>
          <p:cNvSpPr txBox="1"/>
          <p:nvPr/>
        </p:nvSpPr>
        <p:spPr>
          <a:xfrm>
            <a:off x="1714426" y="1977241"/>
            <a:ext cx="2648097" cy="75443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id-ID" sz="10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0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sp>
        <p:nvSpPr>
          <p:cNvPr id="18" name="TextBox 11">
            <a:extLst>
              <a:ext uri="{FF2B5EF4-FFF2-40B4-BE49-F238E27FC236}">
                <a16:creationId xmlns:a16="http://schemas.microsoft.com/office/drawing/2014/main" id="{3369A3DD-F6A5-4291-B241-20842777E942}"/>
              </a:ext>
            </a:extLst>
          </p:cNvPr>
          <p:cNvSpPr txBox="1"/>
          <p:nvPr/>
        </p:nvSpPr>
        <p:spPr>
          <a:xfrm>
            <a:off x="8743949" y="4305618"/>
            <a:ext cx="2857501" cy="52360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a:t>
            </a:r>
            <a:endParaRPr lang="en-US" sz="10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sp>
        <p:nvSpPr>
          <p:cNvPr id="19" name="TextBox 11">
            <a:extLst>
              <a:ext uri="{FF2B5EF4-FFF2-40B4-BE49-F238E27FC236}">
                <a16:creationId xmlns:a16="http://schemas.microsoft.com/office/drawing/2014/main" id="{3369A3DD-F6A5-4291-B241-20842777E942}"/>
              </a:ext>
            </a:extLst>
          </p:cNvPr>
          <p:cNvSpPr txBox="1"/>
          <p:nvPr/>
        </p:nvSpPr>
        <p:spPr>
          <a:xfrm>
            <a:off x="8743949" y="4990264"/>
            <a:ext cx="2857501" cy="121610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pic>
        <p:nvPicPr>
          <p:cNvPr id="21" name="Picture Placeholder 20">
            <a:extLst>
              <a:ext uri="{FF2B5EF4-FFF2-40B4-BE49-F238E27FC236}">
                <a16:creationId xmlns:a16="http://schemas.microsoft.com/office/drawing/2014/main" id="{B65EFEC6-8315-7E40-86C8-EE02F6BF21F7}"/>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4155" r="14155"/>
          <a:stretch>
            <a:fillRect/>
          </a:stretch>
        </p:blipFill>
        <p:spPr/>
      </p:pic>
      <p:pic>
        <p:nvPicPr>
          <p:cNvPr id="6" name="Picture Placeholder 5">
            <a:extLst>
              <a:ext uri="{FF2B5EF4-FFF2-40B4-BE49-F238E27FC236}">
                <a16:creationId xmlns:a16="http://schemas.microsoft.com/office/drawing/2014/main" id="{6F2AC811-4678-EF44-9578-C310627C51C5}"/>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12761" r="12761"/>
          <a:stretch>
            <a:fillRect/>
          </a:stretch>
        </p:blipFill>
        <p:spPr/>
      </p:pic>
      <p:pic>
        <p:nvPicPr>
          <p:cNvPr id="8" name="Picture Placeholder 7">
            <a:extLst>
              <a:ext uri="{FF2B5EF4-FFF2-40B4-BE49-F238E27FC236}">
                <a16:creationId xmlns:a16="http://schemas.microsoft.com/office/drawing/2014/main" id="{BA9E83B9-F6D3-414B-8DEE-346639C73289}"/>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982" r="982"/>
          <a:stretch>
            <a:fillRect/>
          </a:stretch>
        </p:blipFill>
        <p:spPr/>
      </p:pic>
      <p:pic>
        <p:nvPicPr>
          <p:cNvPr id="5" name="Picture 4">
            <a:extLst>
              <a:ext uri="{FF2B5EF4-FFF2-40B4-BE49-F238E27FC236}">
                <a16:creationId xmlns:a16="http://schemas.microsoft.com/office/drawing/2014/main" id="{5CBD78DC-72D3-F143-BE4F-682F4F727A6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1788434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4" name="Rectangle 3"/>
          <p:cNvSpPr/>
          <p:nvPr/>
        </p:nvSpPr>
        <p:spPr>
          <a:xfrm>
            <a:off x="984250" y="952500"/>
            <a:ext cx="3302000" cy="4991100"/>
          </a:xfrm>
          <a:prstGeom prst="rect">
            <a:avLst/>
          </a:prstGeom>
          <a:solidFill>
            <a:srgbClr val="CACAC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66C73E49-AAC0-48BE-9571-44E8402F2FC7}"/>
              </a:ext>
            </a:extLst>
          </p:cNvPr>
          <p:cNvGrpSpPr/>
          <p:nvPr/>
        </p:nvGrpSpPr>
        <p:grpSpPr>
          <a:xfrm>
            <a:off x="5613568" y="1906202"/>
            <a:ext cx="4965363" cy="3083696"/>
            <a:chOff x="6116618" y="2008483"/>
            <a:chExt cx="4965363" cy="3083696"/>
          </a:xfrm>
        </p:grpSpPr>
        <p:sp>
          <p:nvSpPr>
            <p:cNvPr id="10" name="TextBox 5">
              <a:extLst>
                <a:ext uri="{FF2B5EF4-FFF2-40B4-BE49-F238E27FC236}">
                  <a16:creationId xmlns:a16="http://schemas.microsoft.com/office/drawing/2014/main" id="{F85E01F8-1369-4049-B708-B9B02986CE9B}"/>
                </a:ext>
              </a:extLst>
            </p:cNvPr>
            <p:cNvSpPr txBox="1"/>
            <p:nvPr/>
          </p:nvSpPr>
          <p:spPr>
            <a:xfrm>
              <a:off x="6116619" y="4337742"/>
              <a:ext cx="4965362" cy="75443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0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0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1" name="TextBox 6">
              <a:extLst>
                <a:ext uri="{FF2B5EF4-FFF2-40B4-BE49-F238E27FC236}">
                  <a16:creationId xmlns:a16="http://schemas.microsoft.com/office/drawing/2014/main" id="{E1B98F61-8E99-48B2-BAD9-94EF8D542601}"/>
                </a:ext>
              </a:extLst>
            </p:cNvPr>
            <p:cNvSpPr txBox="1"/>
            <p:nvPr/>
          </p:nvSpPr>
          <p:spPr>
            <a:xfrm>
              <a:off x="6116618" y="2008483"/>
              <a:ext cx="4965363" cy="156966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Lorem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ipsum</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dolor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amet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consectetur</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adipiscing</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elit</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sed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do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eiusmod</a:t>
              </a:r>
              <a:r>
                <a:rPr lang="de-DE" sz="3200" dirty="0">
                  <a:solidFill>
                    <a:srgbClr val="FFFFFF"/>
                  </a:solidFill>
                  <a:latin typeface="Garamond" panose="02020404030301010803" pitchFamily="18" charset="0"/>
                  <a:ea typeface="Roboto" panose="02000000000000000000" pitchFamily="2" charset="0"/>
                  <a:cs typeface="Lato" panose="020F0502020204030203" pitchFamily="34" charset="0"/>
                </a:rPr>
                <a:t> </a:t>
              </a:r>
              <a:r>
                <a:rPr lang="de-DE" sz="3200" dirty="0" err="1">
                  <a:solidFill>
                    <a:srgbClr val="FFFFFF"/>
                  </a:solidFill>
                  <a:latin typeface="Garamond" panose="02020404030301010803" pitchFamily="18" charset="0"/>
                  <a:ea typeface="Roboto" panose="02000000000000000000" pitchFamily="2" charset="0"/>
                  <a:cs typeface="Lato" panose="020F0502020204030203" pitchFamily="34" charset="0"/>
                </a:rPr>
                <a:t>tempor</a:t>
              </a:r>
              <a:endParaRPr lang="de-DE" sz="3200" dirty="0">
                <a:solidFill>
                  <a:srgbClr val="FFFFFF"/>
                </a:solidFill>
                <a:latin typeface="Garamond" panose="02020404030301010803" pitchFamily="18" charset="0"/>
                <a:ea typeface="Roboto" panose="02000000000000000000" pitchFamily="2" charset="0"/>
                <a:cs typeface="Lato" panose="020F0502020204030203" pitchFamily="34" charset="0"/>
              </a:endParaRPr>
            </a:p>
          </p:txBody>
        </p:sp>
      </p:grpSp>
      <p:pic>
        <p:nvPicPr>
          <p:cNvPr id="8" name="Picture Placeholder 7">
            <a:extLst>
              <a:ext uri="{FF2B5EF4-FFF2-40B4-BE49-F238E27FC236}">
                <a16:creationId xmlns:a16="http://schemas.microsoft.com/office/drawing/2014/main" id="{70EBD861-9A4B-8B42-9FFF-914D675B61C3}"/>
              </a:ext>
            </a:extLst>
          </p:cNvPr>
          <p:cNvPicPr>
            <a:picLocks noGrp="1" noChangeAspect="1"/>
          </p:cNvPicPr>
          <p:nvPr>
            <p:ph type="pic" sz="quarter" idx="10"/>
          </p:nvPr>
        </p:nvPicPr>
        <p:blipFill>
          <a:blip r:embed="rId2">
            <a:alphaModFix amt="15000"/>
            <a:extLst>
              <a:ext uri="{28A0092B-C50C-407E-A947-70E740481C1C}">
                <a14:useLocalDpi xmlns:a14="http://schemas.microsoft.com/office/drawing/2010/main" val="0"/>
              </a:ext>
            </a:extLst>
          </a:blip>
          <a:srcRect l="6234" r="6234"/>
          <a:stretch>
            <a:fillRect/>
          </a:stretch>
        </p:blipFill>
        <p:spPr>
          <a:xfrm>
            <a:off x="1009650" y="952500"/>
            <a:ext cx="3276600" cy="4991100"/>
          </a:xfrm>
        </p:spPr>
      </p:pic>
      <p:sp>
        <p:nvSpPr>
          <p:cNvPr id="12" name="TextBox 12">
            <a:extLst>
              <a:ext uri="{FF2B5EF4-FFF2-40B4-BE49-F238E27FC236}">
                <a16:creationId xmlns:a16="http://schemas.microsoft.com/office/drawing/2014/main" id="{E21DD948-7165-4C02-B904-B2805B677F03}"/>
              </a:ext>
            </a:extLst>
          </p:cNvPr>
          <p:cNvSpPr txBox="1"/>
          <p:nvPr/>
        </p:nvSpPr>
        <p:spPr>
          <a:xfrm>
            <a:off x="1238250" y="2937253"/>
            <a:ext cx="2743200"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studio.</a:t>
            </a:r>
          </a:p>
        </p:txBody>
      </p:sp>
      <p:pic>
        <p:nvPicPr>
          <p:cNvPr id="13" name="Picture 12">
            <a:extLst>
              <a:ext uri="{FF2B5EF4-FFF2-40B4-BE49-F238E27FC236}">
                <a16:creationId xmlns:a16="http://schemas.microsoft.com/office/drawing/2014/main" id="{A6218902-2241-7C48-B43F-9AFDC5BB50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92930" cy="592930"/>
          </a:xfrm>
          <a:prstGeom prst="rect">
            <a:avLst/>
          </a:prstGeom>
        </p:spPr>
      </p:pic>
    </p:spTree>
    <p:extLst>
      <p:ext uri="{BB962C8B-B14F-4D97-AF65-F5344CB8AC3E}">
        <p14:creationId xmlns:p14="http://schemas.microsoft.com/office/powerpoint/2010/main" val="525480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3" name="Rectangle 2"/>
          <p:cNvSpPr/>
          <p:nvPr/>
        </p:nvSpPr>
        <p:spPr>
          <a:xfrm>
            <a:off x="984250" y="806450"/>
            <a:ext cx="10223500" cy="52451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Placeholder 11">
            <a:extLst>
              <a:ext uri="{FF2B5EF4-FFF2-40B4-BE49-F238E27FC236}">
                <a16:creationId xmlns:a16="http://schemas.microsoft.com/office/drawing/2014/main" id="{F5DD31F3-0AE1-AC4A-868B-6218B3911E1B}"/>
              </a:ext>
            </a:extLst>
          </p:cNvPr>
          <p:cNvPicPr>
            <a:picLocks noGrp="1" noChangeAspect="1"/>
          </p:cNvPicPr>
          <p:nvPr>
            <p:ph type="pic" sz="quarter" idx="10"/>
          </p:nvPr>
        </p:nvPicPr>
        <p:blipFill>
          <a:blip r:embed="rId2">
            <a:alphaModFix amt="6000"/>
            <a:extLst>
              <a:ext uri="{28A0092B-C50C-407E-A947-70E740481C1C}">
                <a14:useLocalDpi xmlns:a14="http://schemas.microsoft.com/office/drawing/2010/main" val="0"/>
              </a:ext>
            </a:extLst>
          </a:blip>
          <a:srcRect t="11522" b="11522"/>
          <a:stretch>
            <a:fillRect/>
          </a:stretch>
        </p:blipFill>
        <p:spPr>
          <a:xfrm>
            <a:off x="984250" y="806450"/>
            <a:ext cx="10223500" cy="5245100"/>
          </a:xfrm>
        </p:spPr>
      </p:pic>
      <p:sp>
        <p:nvSpPr>
          <p:cNvPr id="4" name="TextBox 11">
            <a:extLst>
              <a:ext uri="{FF2B5EF4-FFF2-40B4-BE49-F238E27FC236}">
                <a16:creationId xmlns:a16="http://schemas.microsoft.com/office/drawing/2014/main" id="{3369A3DD-F6A5-4291-B241-20842777E942}"/>
              </a:ext>
            </a:extLst>
          </p:cNvPr>
          <p:cNvSpPr txBox="1"/>
          <p:nvPr/>
        </p:nvSpPr>
        <p:spPr>
          <a:xfrm>
            <a:off x="3760322" y="3477690"/>
            <a:ext cx="4671356" cy="116384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rgbClr val="a9a42c"/>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a9a42c"/>
              </a:solidFill>
              <a:latin typeface="Lato" panose="020F0502020204030203" pitchFamily="34" charset="0"/>
              <a:ea typeface="Lato" panose="020F0502020204030203" pitchFamily="34" charset="0"/>
              <a:cs typeface="Lato" panose="020F0502020204030203" pitchFamily="34" charset="0"/>
            </a:endParaRPr>
          </a:p>
        </p:txBody>
      </p:sp>
      <p:cxnSp>
        <p:nvCxnSpPr>
          <p:cNvPr id="9" name="Straight Connector 8"/>
          <p:cNvCxnSpPr/>
          <p:nvPr/>
        </p:nvCxnSpPr>
        <p:spPr>
          <a:xfrm>
            <a:off x="3877481" y="3206470"/>
            <a:ext cx="392894" cy="0"/>
          </a:xfrm>
          <a:prstGeom prst="line">
            <a:avLst/>
          </a:prstGeom>
          <a:ln w="38100">
            <a:solidFill>
              <a:srgbClr val="CACACA"/>
            </a:solidFill>
          </a:ln>
        </p:spPr>
        <p:style>
          <a:lnRef idx="1">
            <a:schemeClr val="accent1"/>
          </a:lnRef>
          <a:fillRef idx="0">
            <a:schemeClr val="accent1"/>
          </a:fillRef>
          <a:effectRef idx="0">
            <a:schemeClr val="accent1"/>
          </a:effectRef>
          <a:fontRef idx="minor">
            <a:schemeClr val="tx1"/>
          </a:fontRef>
        </p:style>
      </p:cxnSp>
      <p:sp>
        <p:nvSpPr>
          <p:cNvPr id="5" name="TextBox 12">
            <a:extLst>
              <a:ext uri="{FF2B5EF4-FFF2-40B4-BE49-F238E27FC236}">
                <a16:creationId xmlns:a16="http://schemas.microsoft.com/office/drawing/2014/main" id="{E21DD948-7165-4C02-B904-B2805B677F03}"/>
              </a:ext>
            </a:extLst>
          </p:cNvPr>
          <p:cNvSpPr txBox="1"/>
          <p:nvPr/>
        </p:nvSpPr>
        <p:spPr>
          <a:xfrm>
            <a:off x="3760322" y="2216465"/>
            <a:ext cx="4387214"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about us.</a:t>
            </a:r>
          </a:p>
        </p:txBody>
      </p:sp>
      <p:sp>
        <p:nvSpPr>
          <p:cNvPr id="11" name="TextBox 12">
            <a:extLst>
              <a:ext uri="{FF2B5EF4-FFF2-40B4-BE49-F238E27FC236}">
                <a16:creationId xmlns:a16="http://schemas.microsoft.com/office/drawing/2014/main" id="{E21DD948-7165-4C02-B904-B2805B677F03}"/>
              </a:ext>
            </a:extLst>
          </p:cNvPr>
          <p:cNvSpPr txBox="1"/>
          <p:nvPr/>
        </p:nvSpPr>
        <p:spPr>
          <a:xfrm>
            <a:off x="1466788" y="2264090"/>
            <a:ext cx="964078"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a9a42c"/>
                </a:solidFill>
                <a:latin typeface="Garamond" panose="02020404030301010803" pitchFamily="18" charset="0"/>
                <a:ea typeface="Roboto" panose="02000000000000000000" pitchFamily="2" charset="0"/>
                <a:cs typeface="Lato" panose="020F0502020204030203" pitchFamily="34" charset="0"/>
              </a:rPr>
              <a:t>01</a:t>
            </a:r>
          </a:p>
        </p:txBody>
      </p:sp>
    </p:spTree>
    <p:extLst>
      <p:ext uri="{BB962C8B-B14F-4D97-AF65-F5344CB8AC3E}">
        <p14:creationId xmlns:p14="http://schemas.microsoft.com/office/powerpoint/2010/main" val="570329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3" name="Rectangle 14">
            <a:extLst>
              <a:ext uri="{FF2B5EF4-FFF2-40B4-BE49-F238E27FC236}">
                <a16:creationId xmlns:a16="http://schemas.microsoft.com/office/drawing/2014/main" id="{E14D0700-4384-4D50-9CB4-1A315770F572}"/>
              </a:ext>
            </a:extLst>
          </p:cNvPr>
          <p:cNvSpPr>
            <a:spLocks noChangeArrowheads="1"/>
          </p:cNvSpPr>
          <p:nvPr/>
        </p:nvSpPr>
        <p:spPr bwMode="auto">
          <a:xfrm>
            <a:off x="3958453" y="1681377"/>
            <a:ext cx="4331154" cy="449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just">
              <a:lnSpc>
                <a:spcPct val="200000"/>
              </a:lnSpc>
            </a:pP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Lorem Ipsum Dolor Far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far</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away, behind the word mountains, far from the countries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Vokalia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and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Consonantia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there live the blind texts. Separated they live in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Bookmarksgrove</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right at the coast of the Semantics, a large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languageLorem</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Ipsum Dolor Far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far</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away, behind the word mountains, far from the countries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Vokalia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and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Consonantia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there live the blind texts. Separated they live in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Bookmarksgrove</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right at the coast of the Semantics, a large language</a:t>
            </a:r>
          </a:p>
          <a:p>
            <a:pPr algn="just">
              <a:lnSpc>
                <a:spcPct val="200000"/>
              </a:lnSpc>
            </a:pP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Lorem Ipsum Dolor Far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far</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away, behind the word mountains, far from the countries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Vokalia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and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Consonantia</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there live the blind texts. Separated they live in </a:t>
            </a:r>
            <a:r>
              <a:rPr lang="en-US" altLang="en-US" sz="1100" dirty="0" err="1">
                <a:solidFill>
                  <a:srgbClr val="FFFFFF"/>
                </a:solidFill>
                <a:latin typeface="Lato" panose="020F0502020204030203" pitchFamily="34" charset="0"/>
                <a:ea typeface="Source Sans Pro" panose="020B0503030403020204" pitchFamily="34" charset="0"/>
                <a:cs typeface="Open Sans" panose="020B0606030504020204" pitchFamily="34" charset="0"/>
              </a:rPr>
              <a:t>Bookmarksgrove</a:t>
            </a:r>
            <a:r>
              <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rPr>
              <a:t> right at the coast of the Semantics, a large language</a:t>
            </a:r>
          </a:p>
          <a:p>
            <a:pPr>
              <a:lnSpc>
                <a:spcPct val="200000"/>
              </a:lnSpc>
            </a:pPr>
            <a:endParaRPr lang="en-US" altLang="en-US" sz="1100" dirty="0">
              <a:solidFill>
                <a:srgbClr val="FFFFFF"/>
              </a:solidFill>
              <a:latin typeface="Lato" panose="020F0502020204030203" pitchFamily="34" charset="0"/>
              <a:ea typeface="Source Sans Pro" panose="020B0503030403020204" pitchFamily="34" charset="0"/>
              <a:cs typeface="Open Sans" panose="020B0606030504020204" pitchFamily="34" charset="0"/>
            </a:endParaRPr>
          </a:p>
        </p:txBody>
      </p:sp>
      <p:sp>
        <p:nvSpPr>
          <p:cNvPr id="4" name="TextBox 12">
            <a:extLst>
              <a:ext uri="{FF2B5EF4-FFF2-40B4-BE49-F238E27FC236}">
                <a16:creationId xmlns:a16="http://schemas.microsoft.com/office/drawing/2014/main" id="{E21DD948-7165-4C02-B904-B2805B677F03}"/>
              </a:ext>
            </a:extLst>
          </p:cNvPr>
          <p:cNvSpPr txBox="1"/>
          <p:nvPr/>
        </p:nvSpPr>
        <p:spPr>
          <a:xfrm>
            <a:off x="3902393" y="667774"/>
            <a:ext cx="4387214"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dirty="0">
                <a:solidFill>
                  <a:srgbClr val="FFFFFF"/>
                </a:solidFill>
                <a:latin typeface="Garamond" panose="02020404030301010803" pitchFamily="18" charset="0"/>
                <a:ea typeface="Roboto" panose="02000000000000000000" pitchFamily="2" charset="0"/>
                <a:cs typeface="Lato" panose="020F0502020204030203" pitchFamily="34" charset="0"/>
              </a:rPr>
              <a:t>about text.</a:t>
            </a:r>
          </a:p>
        </p:txBody>
      </p:sp>
    </p:spTree>
    <p:extLst>
      <p:ext uri="{BB962C8B-B14F-4D97-AF65-F5344CB8AC3E}">
        <p14:creationId xmlns:p14="http://schemas.microsoft.com/office/powerpoint/2010/main" val="3160676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3" name="Rectangle 2"/>
          <p:cNvSpPr/>
          <p:nvPr/>
        </p:nvSpPr>
        <p:spPr>
          <a:xfrm>
            <a:off x="1607625" y="2628151"/>
            <a:ext cx="2213260" cy="131550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solidFill>
                <a:schemeClr val="tx1">
                  <a:lumMod val="75000"/>
                  <a:lumOff val="25000"/>
                </a:schemeClr>
              </a:solidFill>
              <a:latin typeface="Lato" panose="020F0502020204030203" pitchFamily="34" charset="0"/>
              <a:ea typeface="Source Sans Pro" charset="0"/>
              <a:cs typeface="Source Sans Pro" charset="0"/>
            </a:endParaRPr>
          </a:p>
        </p:txBody>
      </p:sp>
      <p:sp>
        <p:nvSpPr>
          <p:cNvPr id="6" name="Rectangle 5"/>
          <p:cNvSpPr/>
          <p:nvPr/>
        </p:nvSpPr>
        <p:spPr>
          <a:xfrm>
            <a:off x="3904510" y="2628151"/>
            <a:ext cx="2213260" cy="1315509"/>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solidFill>
                <a:schemeClr val="tx1">
                  <a:lumMod val="75000"/>
                  <a:lumOff val="25000"/>
                </a:schemeClr>
              </a:solidFill>
              <a:latin typeface="Lato" panose="020F0502020204030203" pitchFamily="34" charset="0"/>
              <a:ea typeface="Source Sans Pro" charset="0"/>
              <a:cs typeface="Source Sans Pro" charset="0"/>
            </a:endParaRPr>
          </a:p>
        </p:txBody>
      </p:sp>
      <p:sp>
        <p:nvSpPr>
          <p:cNvPr id="9" name="Rectangle 8"/>
          <p:cNvSpPr/>
          <p:nvPr/>
        </p:nvSpPr>
        <p:spPr>
          <a:xfrm>
            <a:off x="6201395" y="2628151"/>
            <a:ext cx="2213260" cy="1315509"/>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solidFill>
                <a:schemeClr val="tx1">
                  <a:lumMod val="75000"/>
                  <a:lumOff val="25000"/>
                </a:schemeClr>
              </a:solidFill>
              <a:latin typeface="Lato" panose="020F0502020204030203" pitchFamily="34" charset="0"/>
              <a:ea typeface="Source Sans Pro" charset="0"/>
              <a:cs typeface="Source Sans Pro" charset="0"/>
            </a:endParaRPr>
          </a:p>
        </p:txBody>
      </p:sp>
      <p:sp>
        <p:nvSpPr>
          <p:cNvPr id="12" name="Rectangle 11"/>
          <p:cNvSpPr/>
          <p:nvPr/>
        </p:nvSpPr>
        <p:spPr>
          <a:xfrm>
            <a:off x="8498280" y="2628151"/>
            <a:ext cx="2213260" cy="1315509"/>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solidFill>
                <a:schemeClr val="tx1">
                  <a:lumMod val="75000"/>
                  <a:lumOff val="25000"/>
                </a:schemeClr>
              </a:solidFill>
              <a:latin typeface="Lato" panose="020F0502020204030203" pitchFamily="34" charset="0"/>
              <a:ea typeface="Source Sans Pro" charset="0"/>
              <a:cs typeface="Source Sans Pro" charset="0"/>
            </a:endParaRPr>
          </a:p>
        </p:txBody>
      </p:sp>
      <p:sp>
        <p:nvSpPr>
          <p:cNvPr id="15" name="Rectangle 14"/>
          <p:cNvSpPr/>
          <p:nvPr/>
        </p:nvSpPr>
        <p:spPr>
          <a:xfrm>
            <a:off x="1607625" y="4020476"/>
            <a:ext cx="2213260" cy="1315509"/>
          </a:xfrm>
          <a:prstGeom prst="rect">
            <a:avLst/>
          </a:prstGeom>
          <a:blipFill>
            <a:blip r:embed="rId6"/>
            <a:stretch>
              <a:fillRect/>
            </a:stretch>
          </a:blipFill>
          <a:ln>
            <a:solidFill>
              <a:srgbClr val="040404">
                <a:alpha val="1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solidFill>
                <a:schemeClr val="tx1">
                  <a:lumMod val="75000"/>
                  <a:lumOff val="25000"/>
                </a:schemeClr>
              </a:solidFill>
              <a:latin typeface="Lato" panose="020F0502020204030203" pitchFamily="34" charset="0"/>
              <a:ea typeface="Source Sans Pro" charset="0"/>
              <a:cs typeface="Source Sans Pro" charset="0"/>
            </a:endParaRPr>
          </a:p>
        </p:txBody>
      </p:sp>
      <p:sp>
        <p:nvSpPr>
          <p:cNvPr id="18" name="Rectangle 17"/>
          <p:cNvSpPr/>
          <p:nvPr/>
        </p:nvSpPr>
        <p:spPr>
          <a:xfrm>
            <a:off x="3904510" y="4020476"/>
            <a:ext cx="2213260" cy="1315509"/>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solidFill>
                <a:schemeClr val="tx1">
                  <a:lumMod val="75000"/>
                  <a:lumOff val="25000"/>
                </a:schemeClr>
              </a:solidFill>
              <a:latin typeface="Lato" panose="020F0502020204030203" pitchFamily="34" charset="0"/>
              <a:ea typeface="Source Sans Pro" charset="0"/>
              <a:cs typeface="Source Sans Pro" charset="0"/>
            </a:endParaRPr>
          </a:p>
        </p:txBody>
      </p:sp>
      <p:sp>
        <p:nvSpPr>
          <p:cNvPr id="21" name="Rectangle 20"/>
          <p:cNvSpPr/>
          <p:nvPr/>
        </p:nvSpPr>
        <p:spPr>
          <a:xfrm>
            <a:off x="6201395" y="4020476"/>
            <a:ext cx="2213260" cy="1315509"/>
          </a:xfrm>
          <a:prstGeom prst="rect">
            <a:avLst/>
          </a:prstGeom>
          <a:blipFill>
            <a:blip r:embed="rId8"/>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solidFill>
                <a:schemeClr val="tx1">
                  <a:lumMod val="75000"/>
                  <a:lumOff val="25000"/>
                </a:schemeClr>
              </a:solidFill>
              <a:latin typeface="Lato" panose="020F0502020204030203" pitchFamily="34" charset="0"/>
              <a:ea typeface="Source Sans Pro" charset="0"/>
              <a:cs typeface="Source Sans Pro" charset="0"/>
            </a:endParaRPr>
          </a:p>
        </p:txBody>
      </p:sp>
      <p:sp>
        <p:nvSpPr>
          <p:cNvPr id="24" name="Rectangle 23"/>
          <p:cNvSpPr/>
          <p:nvPr/>
        </p:nvSpPr>
        <p:spPr>
          <a:xfrm>
            <a:off x="8498280" y="4020476"/>
            <a:ext cx="2213260" cy="1315509"/>
          </a:xfrm>
          <a:prstGeom prst="rect">
            <a:avLst/>
          </a:pr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solidFill>
                <a:schemeClr val="tx1">
                  <a:lumMod val="75000"/>
                  <a:lumOff val="25000"/>
                </a:schemeClr>
              </a:solidFill>
              <a:latin typeface="Lato" panose="020F0502020204030203" pitchFamily="34" charset="0"/>
              <a:ea typeface="Source Sans Pro" charset="0"/>
              <a:cs typeface="Source Sans Pro" charset="0"/>
            </a:endParaRPr>
          </a:p>
        </p:txBody>
      </p:sp>
      <p:sp>
        <p:nvSpPr>
          <p:cNvPr id="26" name="Title 1"/>
          <p:cNvSpPr txBox="1">
            <a:spLocks/>
          </p:cNvSpPr>
          <p:nvPr/>
        </p:nvSpPr>
        <p:spPr>
          <a:xfrm>
            <a:off x="993023" y="884610"/>
            <a:ext cx="10515600" cy="623414"/>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id-ID" dirty="0">
                <a:solidFill>
                  <a:srgbClr val="FFFFFF"/>
                </a:solidFill>
                <a:latin typeface="Garamond" panose="02020404030301010803" pitchFamily="18" charset="0"/>
              </a:rPr>
              <a:t>Meet Our Client</a:t>
            </a:r>
            <a:endParaRPr kumimoji="0" lang="en-US" sz="4000" b="1" i="0" u="none" strike="noStrike" kern="1200" cap="none" spc="0" normalizeH="0" baseline="0" noProof="0" dirty="0">
              <a:ln>
                <a:noFill/>
              </a:ln>
              <a:solidFill>
                <a:srgbClr val="FFFFFF"/>
              </a:solidFill>
              <a:effectLst/>
              <a:uLnTx/>
              <a:uFillTx/>
              <a:latin typeface="Garamond" panose="02020404030301010803" pitchFamily="18" charset="0"/>
            </a:endParaRPr>
          </a:p>
        </p:txBody>
      </p:sp>
      <p:sp>
        <p:nvSpPr>
          <p:cNvPr id="27" name="TextBox 26"/>
          <p:cNvSpPr txBox="1"/>
          <p:nvPr/>
        </p:nvSpPr>
        <p:spPr>
          <a:xfrm>
            <a:off x="2356968" y="1488954"/>
            <a:ext cx="7787709" cy="253916"/>
          </a:xfrm>
          <a:prstGeom prst="rect">
            <a:avLst/>
          </a:prstGeom>
          <a:noFill/>
        </p:spPr>
        <p:txBody>
          <a:bodyPr wrap="none" rtlCol="0">
            <a:spAutoFit/>
          </a:bodyPr>
          <a:lstStyle/>
          <a:p>
            <a:pPr lvl="0" algn="ctr"/>
            <a:r>
              <a:rPr lang="id-ID" sz="1050" spc="300" dirty="0" err="1">
                <a:solidFill>
                  <a:srgbClr val="FFFFFF">
                    <a:alpha val="50000"/>
                  </a:srgbClr>
                </a:solidFill>
                <a:latin typeface="Lato" panose="020F0502020204030203" pitchFamily="34" charset="0"/>
                <a:ea typeface="Source Sans Pro" charset="0"/>
                <a:cs typeface="Source Sans Pro" charset="0"/>
              </a:rPr>
              <a:t>Lorem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ipsum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dolor</a:t>
            </a:r>
            <a:r>
              <a:rPr lang="id-ID" sz="1050" spc="300" dirty="0">
                <a:solidFill>
                  <a:srgbClr val="FFFFFF">
                    <a:alpha val="50000"/>
                  </a:srgbClr>
                </a:solidFill>
                <a:latin typeface="Lato" panose="020F0502020204030203" pitchFamily="34" charset="0"/>
                <a:ea typeface="Source Sans Pro" charset="0"/>
                <a:cs typeface="Source Sans Pro" charset="0"/>
              </a:rPr>
              <a:t> sit </a:t>
            </a:r>
            <a:r>
              <a:rPr lang="id-ID" sz="1050" spc="300" dirty="0" err="1">
                <a:solidFill>
                  <a:srgbClr val="FFFFFF">
                    <a:alpha val="50000"/>
                  </a:srgbClr>
                </a:solidFill>
                <a:latin typeface="Lato" panose="020F0502020204030203" pitchFamily="34" charset="0"/>
                <a:ea typeface="Source Sans Pro" charset="0"/>
                <a:cs typeface="Source Sans Pro" charset="0"/>
              </a:rPr>
              <a:t>amet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consectetur</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adipiscing</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elit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sed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eiusmod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tempor</a:t>
            </a:r>
            <a:endParaRPr lang="id-ID" sz="1050" spc="300" dirty="0">
              <a:solidFill>
                <a:srgbClr val="FFFFFF">
                  <a:alpha val="50000"/>
                </a:srgbClr>
              </a:solidFill>
              <a:latin typeface="Lato" panose="020F0502020204030203" pitchFamily="34" charset="0"/>
              <a:ea typeface="Source Sans Pro" charset="0"/>
              <a:cs typeface="Source Sans Pro" charset="0"/>
            </a:endParaRPr>
          </a:p>
        </p:txBody>
      </p:sp>
    </p:spTree>
    <p:extLst>
      <p:ext uri="{BB962C8B-B14F-4D97-AF65-F5344CB8AC3E}">
        <p14:creationId xmlns:p14="http://schemas.microsoft.com/office/powerpoint/2010/main" val="12056518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9a42c"/>
        </a:solidFill>
        <a:effectLst/>
      </p:bgPr>
    </p:bg>
    <p:spTree>
      <p:nvGrpSpPr>
        <p:cNvPr id="1" name=""/>
        <p:cNvGrpSpPr/>
        <p:nvPr/>
      </p:nvGrpSpPr>
      <p:grpSpPr>
        <a:xfrm>
          <a:off x="0" y="0"/>
          <a:ext cx="0" cy="0"/>
          <a:chOff x="0" y="0"/>
          <a:chExt cx="0" cy="0"/>
        </a:xfrm>
      </p:grpSpPr>
      <p:sp>
        <p:nvSpPr>
          <p:cNvPr id="27" name="TextBox 26"/>
          <p:cNvSpPr txBox="1"/>
          <p:nvPr/>
        </p:nvSpPr>
        <p:spPr>
          <a:xfrm>
            <a:off x="1008421" y="3138684"/>
            <a:ext cx="2769099" cy="757130"/>
          </a:xfrm>
          <a:prstGeom prst="rect">
            <a:avLst/>
          </a:prstGeom>
          <a:noFill/>
        </p:spPr>
        <p:txBody>
          <a:bodyPr wrap="square" rtlCol="0">
            <a:spAutoFit/>
          </a:bodyPr>
          <a:lstStyle/>
          <a:p>
            <a:pPr>
              <a:lnSpc>
                <a:spcPct val="120000"/>
              </a:lnSpc>
            </a:pPr>
            <a:r>
              <a:rPr lang="en-US" sz="1200" dirty="0">
                <a:solidFill>
                  <a:srgbClr val="FFFFFF"/>
                </a:solidFill>
                <a:latin typeface="Lato" panose="020F0502020204030203" pitchFamily="34" charset="0"/>
                <a:ea typeface="Source Sans Pro" charset="0"/>
                <a:cs typeface="Source Sans Pro" charset="0"/>
              </a:rPr>
              <a:t>Phenomenon whereby something new and somehow valuable is formed the created item may be intangible</a:t>
            </a:r>
          </a:p>
        </p:txBody>
      </p:sp>
      <p:sp>
        <p:nvSpPr>
          <p:cNvPr id="28" name="Title 1"/>
          <p:cNvSpPr txBox="1">
            <a:spLocks/>
          </p:cNvSpPr>
          <p:nvPr/>
        </p:nvSpPr>
        <p:spPr>
          <a:xfrm>
            <a:off x="1008421" y="2794091"/>
            <a:ext cx="2308819" cy="364867"/>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400" dirty="0">
                <a:solidFill>
                  <a:srgbClr val="CACACA"/>
                </a:solidFill>
                <a:latin typeface="Lato" panose="020F0502020204030203" pitchFamily="34" charset="0"/>
              </a:rPr>
              <a:t>PHOTOGRAPHY</a:t>
            </a:r>
          </a:p>
        </p:txBody>
      </p:sp>
      <p:sp>
        <p:nvSpPr>
          <p:cNvPr id="29" name="TextBox 28"/>
          <p:cNvSpPr txBox="1"/>
          <p:nvPr/>
        </p:nvSpPr>
        <p:spPr>
          <a:xfrm>
            <a:off x="4691879" y="3138684"/>
            <a:ext cx="2914751" cy="757130"/>
          </a:xfrm>
          <a:prstGeom prst="rect">
            <a:avLst/>
          </a:prstGeom>
          <a:noFill/>
        </p:spPr>
        <p:txBody>
          <a:bodyPr wrap="square" rtlCol="0">
            <a:spAutoFit/>
          </a:bodyPr>
          <a:lstStyle/>
          <a:p>
            <a:pPr>
              <a:lnSpc>
                <a:spcPct val="120000"/>
              </a:lnSpc>
            </a:pPr>
            <a:r>
              <a:rPr lang="en-US" sz="1200" dirty="0">
                <a:solidFill>
                  <a:srgbClr val="FFFFFF"/>
                </a:solidFill>
                <a:latin typeface="Lato" panose="020F0502020204030203" pitchFamily="34" charset="0"/>
                <a:ea typeface="Source Sans Pro" charset="0"/>
                <a:cs typeface="Source Sans Pro" charset="0"/>
              </a:rPr>
              <a:t>Phenomenon whereby something new and somehow valuable is formed the created item may be intangible</a:t>
            </a:r>
          </a:p>
        </p:txBody>
      </p:sp>
      <p:sp>
        <p:nvSpPr>
          <p:cNvPr id="30" name="Title 1"/>
          <p:cNvSpPr txBox="1">
            <a:spLocks/>
          </p:cNvSpPr>
          <p:nvPr/>
        </p:nvSpPr>
        <p:spPr>
          <a:xfrm>
            <a:off x="4691879" y="2794091"/>
            <a:ext cx="2308819" cy="364867"/>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400" dirty="0">
                <a:solidFill>
                  <a:srgbClr val="CACACA"/>
                </a:solidFill>
                <a:latin typeface="Lato" panose="020F0502020204030203" pitchFamily="34" charset="0"/>
              </a:rPr>
              <a:t>WEB DESIGN</a:t>
            </a:r>
          </a:p>
        </p:txBody>
      </p:sp>
      <p:sp>
        <p:nvSpPr>
          <p:cNvPr id="31" name="TextBox 30"/>
          <p:cNvSpPr txBox="1"/>
          <p:nvPr/>
        </p:nvSpPr>
        <p:spPr>
          <a:xfrm>
            <a:off x="1008422" y="4532250"/>
            <a:ext cx="2769098" cy="757130"/>
          </a:xfrm>
          <a:prstGeom prst="rect">
            <a:avLst/>
          </a:prstGeom>
          <a:noFill/>
        </p:spPr>
        <p:txBody>
          <a:bodyPr wrap="square" rtlCol="0">
            <a:spAutoFit/>
          </a:bodyPr>
          <a:lstStyle/>
          <a:p>
            <a:pPr>
              <a:lnSpc>
                <a:spcPct val="120000"/>
              </a:lnSpc>
            </a:pPr>
            <a:r>
              <a:rPr lang="en-US" sz="1200" dirty="0">
                <a:solidFill>
                  <a:srgbClr val="FFFFFF"/>
                </a:solidFill>
                <a:latin typeface="Lato" panose="020F0502020204030203" pitchFamily="34" charset="0"/>
                <a:ea typeface="Source Sans Pro" charset="0"/>
                <a:cs typeface="Source Sans Pro" charset="0"/>
              </a:rPr>
              <a:t>Phenomenon whereby something new and somehow valuable is formed the created item may be intangible</a:t>
            </a:r>
          </a:p>
        </p:txBody>
      </p:sp>
      <p:sp>
        <p:nvSpPr>
          <p:cNvPr id="32" name="Title 1"/>
          <p:cNvSpPr txBox="1">
            <a:spLocks/>
          </p:cNvSpPr>
          <p:nvPr/>
        </p:nvSpPr>
        <p:spPr>
          <a:xfrm>
            <a:off x="1008421" y="4187657"/>
            <a:ext cx="2308819" cy="364867"/>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400" dirty="0">
                <a:solidFill>
                  <a:srgbClr val="CACACA"/>
                </a:solidFill>
                <a:latin typeface="Lato" panose="020F0502020204030203" pitchFamily="34" charset="0"/>
              </a:rPr>
              <a:t>POWERPOINT</a:t>
            </a:r>
          </a:p>
        </p:txBody>
      </p:sp>
      <p:sp>
        <p:nvSpPr>
          <p:cNvPr id="33" name="TextBox 32"/>
          <p:cNvSpPr txBox="1"/>
          <p:nvPr/>
        </p:nvSpPr>
        <p:spPr>
          <a:xfrm>
            <a:off x="4691879" y="4532250"/>
            <a:ext cx="2803428" cy="757130"/>
          </a:xfrm>
          <a:prstGeom prst="rect">
            <a:avLst/>
          </a:prstGeom>
          <a:noFill/>
        </p:spPr>
        <p:txBody>
          <a:bodyPr wrap="square" rtlCol="0">
            <a:spAutoFit/>
          </a:bodyPr>
          <a:lstStyle/>
          <a:p>
            <a:pPr>
              <a:lnSpc>
                <a:spcPct val="120000"/>
              </a:lnSpc>
            </a:pPr>
            <a:r>
              <a:rPr lang="en-US" sz="1200" dirty="0">
                <a:solidFill>
                  <a:srgbClr val="FFFFFF"/>
                </a:solidFill>
                <a:latin typeface="Lato" panose="020F0502020204030203" pitchFamily="34" charset="0"/>
                <a:ea typeface="Source Sans Pro" charset="0"/>
                <a:cs typeface="Source Sans Pro" charset="0"/>
              </a:rPr>
              <a:t>Phenomenon whereby something new and somehow valuable is formed the created item may be intangible</a:t>
            </a:r>
          </a:p>
        </p:txBody>
      </p:sp>
      <p:sp>
        <p:nvSpPr>
          <p:cNvPr id="34" name="Title 1"/>
          <p:cNvSpPr txBox="1">
            <a:spLocks/>
          </p:cNvSpPr>
          <p:nvPr/>
        </p:nvSpPr>
        <p:spPr>
          <a:xfrm>
            <a:off x="4691878" y="4187657"/>
            <a:ext cx="2308819" cy="364867"/>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400" dirty="0">
                <a:solidFill>
                  <a:srgbClr val="CACACA"/>
                </a:solidFill>
                <a:latin typeface="Lato" panose="020F0502020204030203" pitchFamily="34" charset="0"/>
              </a:rPr>
              <a:t>DEVELOPMENT</a:t>
            </a:r>
          </a:p>
        </p:txBody>
      </p:sp>
      <p:sp>
        <p:nvSpPr>
          <p:cNvPr id="35" name="TextBox 34"/>
          <p:cNvSpPr txBox="1"/>
          <p:nvPr/>
        </p:nvSpPr>
        <p:spPr>
          <a:xfrm>
            <a:off x="8520991" y="3138684"/>
            <a:ext cx="2769099" cy="757130"/>
          </a:xfrm>
          <a:prstGeom prst="rect">
            <a:avLst/>
          </a:prstGeom>
          <a:noFill/>
        </p:spPr>
        <p:txBody>
          <a:bodyPr wrap="square" rtlCol="0">
            <a:spAutoFit/>
          </a:bodyPr>
          <a:lstStyle/>
          <a:p>
            <a:pPr>
              <a:lnSpc>
                <a:spcPct val="120000"/>
              </a:lnSpc>
            </a:pPr>
            <a:r>
              <a:rPr lang="en-US" sz="1200" dirty="0">
                <a:solidFill>
                  <a:srgbClr val="FFFFFF"/>
                </a:solidFill>
                <a:latin typeface="Lato" panose="020F0502020204030203" pitchFamily="34" charset="0"/>
                <a:ea typeface="Source Sans Pro" charset="0"/>
                <a:cs typeface="Source Sans Pro" charset="0"/>
              </a:rPr>
              <a:t>Phenomenon whereby something new and somehow valuable is formed the created item may be intangible</a:t>
            </a:r>
          </a:p>
        </p:txBody>
      </p:sp>
      <p:sp>
        <p:nvSpPr>
          <p:cNvPr id="36" name="Title 1"/>
          <p:cNvSpPr txBox="1">
            <a:spLocks/>
          </p:cNvSpPr>
          <p:nvPr/>
        </p:nvSpPr>
        <p:spPr>
          <a:xfrm>
            <a:off x="8520991" y="2794091"/>
            <a:ext cx="2308819" cy="364867"/>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400" dirty="0">
                <a:solidFill>
                  <a:srgbClr val="CACACA"/>
                </a:solidFill>
                <a:latin typeface="Lato" panose="020F0502020204030203" pitchFamily="34" charset="0"/>
              </a:rPr>
              <a:t>PHOTOGRAPHY</a:t>
            </a:r>
          </a:p>
        </p:txBody>
      </p:sp>
      <p:sp>
        <p:nvSpPr>
          <p:cNvPr id="37" name="TextBox 36"/>
          <p:cNvSpPr txBox="1"/>
          <p:nvPr/>
        </p:nvSpPr>
        <p:spPr>
          <a:xfrm>
            <a:off x="8520992" y="4532250"/>
            <a:ext cx="2769098" cy="757130"/>
          </a:xfrm>
          <a:prstGeom prst="rect">
            <a:avLst/>
          </a:prstGeom>
          <a:noFill/>
        </p:spPr>
        <p:txBody>
          <a:bodyPr wrap="square" rtlCol="0">
            <a:spAutoFit/>
          </a:bodyPr>
          <a:lstStyle/>
          <a:p>
            <a:pPr>
              <a:lnSpc>
                <a:spcPct val="120000"/>
              </a:lnSpc>
            </a:pPr>
            <a:r>
              <a:rPr lang="en-US" sz="1200" dirty="0">
                <a:solidFill>
                  <a:srgbClr val="FFFFFF"/>
                </a:solidFill>
                <a:latin typeface="Lato" panose="020F0502020204030203" pitchFamily="34" charset="0"/>
                <a:ea typeface="Source Sans Pro" charset="0"/>
                <a:cs typeface="Source Sans Pro" charset="0"/>
              </a:rPr>
              <a:t>Phenomenon whereby something new and somehow valuable is formed the created item may be intangible</a:t>
            </a:r>
          </a:p>
        </p:txBody>
      </p:sp>
      <p:sp>
        <p:nvSpPr>
          <p:cNvPr id="38" name="Title 1"/>
          <p:cNvSpPr txBox="1">
            <a:spLocks/>
          </p:cNvSpPr>
          <p:nvPr/>
        </p:nvSpPr>
        <p:spPr>
          <a:xfrm>
            <a:off x="8520991" y="4187657"/>
            <a:ext cx="2308819" cy="364867"/>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algn="l"/>
            <a:r>
              <a:rPr lang="en-US" sz="1400" dirty="0">
                <a:solidFill>
                  <a:srgbClr val="CACACA"/>
                </a:solidFill>
                <a:latin typeface="Lato" panose="020F0502020204030203" pitchFamily="34" charset="0"/>
              </a:rPr>
              <a:t>POWERPOINT</a:t>
            </a:r>
          </a:p>
        </p:txBody>
      </p:sp>
      <p:sp>
        <p:nvSpPr>
          <p:cNvPr id="39" name="Title 1"/>
          <p:cNvSpPr txBox="1">
            <a:spLocks/>
          </p:cNvSpPr>
          <p:nvPr/>
        </p:nvSpPr>
        <p:spPr>
          <a:xfrm>
            <a:off x="838200" y="735829"/>
            <a:ext cx="10515600" cy="623414"/>
          </a:xfrm>
          <a:prstGeom prst="rect">
            <a:avLst/>
          </a:prstGeom>
        </p:spPr>
        <p:txBody>
          <a:bodyPr/>
          <a:lstStyle>
            <a:lvl1pPr algn="ctr" defTabSz="914400" rtl="0" eaLnBrk="1" latinLnBrk="0" hangingPunct="1">
              <a:lnSpc>
                <a:spcPct val="90000"/>
              </a:lnSpc>
              <a:spcBef>
                <a:spcPct val="0"/>
              </a:spcBef>
              <a:buNone/>
              <a:defRPr sz="4000" b="1" i="0" kern="1200">
                <a:solidFill>
                  <a:schemeClr val="tx1"/>
                </a:solidFill>
                <a:latin typeface="Source Sans Pro Black" charset="0"/>
                <a:ea typeface="Source Sans Pro Black" charset="0"/>
                <a:cs typeface="Source Sans Pro Black"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id-ID" dirty="0">
                <a:solidFill>
                  <a:srgbClr val="FFFFFF"/>
                </a:solidFill>
                <a:latin typeface="Garamond" panose="02020404030301010803" pitchFamily="18" charset="0"/>
              </a:rPr>
              <a:t>Our Service</a:t>
            </a:r>
            <a:endParaRPr kumimoji="0" lang="en-US" sz="4000" b="1" i="0" u="none" strike="noStrike" kern="1200" cap="none" spc="0" normalizeH="0" baseline="0" noProof="0" dirty="0">
              <a:ln>
                <a:noFill/>
              </a:ln>
              <a:solidFill>
                <a:srgbClr val="FFFFFF"/>
              </a:solidFill>
              <a:effectLst/>
              <a:uLnTx/>
              <a:uFillTx/>
              <a:latin typeface="Garamond" panose="02020404030301010803" pitchFamily="18" charset="0"/>
            </a:endParaRPr>
          </a:p>
        </p:txBody>
      </p:sp>
      <p:sp>
        <p:nvSpPr>
          <p:cNvPr id="40" name="TextBox 39"/>
          <p:cNvSpPr txBox="1"/>
          <p:nvPr/>
        </p:nvSpPr>
        <p:spPr>
          <a:xfrm>
            <a:off x="2363247" y="1335861"/>
            <a:ext cx="7787709" cy="253916"/>
          </a:xfrm>
          <a:prstGeom prst="rect">
            <a:avLst/>
          </a:prstGeom>
          <a:noFill/>
        </p:spPr>
        <p:txBody>
          <a:bodyPr wrap="none" rtlCol="0">
            <a:spAutoFit/>
          </a:bodyPr>
          <a:lstStyle/>
          <a:p>
            <a:pPr lvl="0" algn="ctr"/>
            <a:r>
              <a:rPr lang="id-ID" sz="1050" spc="300" dirty="0" err="1">
                <a:solidFill>
                  <a:srgbClr val="FFFFFF">
                    <a:alpha val="50000"/>
                  </a:srgbClr>
                </a:solidFill>
                <a:latin typeface="Lato" panose="020F0502020204030203" pitchFamily="34" charset="0"/>
                <a:ea typeface="Source Sans Pro" charset="0"/>
                <a:cs typeface="Source Sans Pro" charset="0"/>
              </a:rPr>
              <a:t>Lorem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ipsum</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dolor</a:t>
            </a:r>
            <a:r>
              <a:rPr lang="id-ID" sz="1050" spc="300" dirty="0">
                <a:solidFill>
                  <a:srgbClr val="FFFFFF">
                    <a:alpha val="50000"/>
                  </a:srgbClr>
                </a:solidFill>
                <a:latin typeface="Lato" panose="020F0502020204030203" pitchFamily="34" charset="0"/>
                <a:ea typeface="Source Sans Pro" charset="0"/>
                <a:cs typeface="Source Sans Pro" charset="0"/>
              </a:rPr>
              <a:t> sit </a:t>
            </a:r>
            <a:r>
              <a:rPr lang="id-ID" sz="1050" spc="300" dirty="0" err="1">
                <a:solidFill>
                  <a:srgbClr val="FFFFFF">
                    <a:alpha val="50000"/>
                  </a:srgbClr>
                </a:solidFill>
                <a:latin typeface="Lato" panose="020F0502020204030203" pitchFamily="34" charset="0"/>
                <a:ea typeface="Source Sans Pro" charset="0"/>
                <a:cs typeface="Source Sans Pro" charset="0"/>
              </a:rPr>
              <a:t>amet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consectetur</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adipiscing</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elit</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sed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do</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eiusmod</a:t>
            </a:r>
            <a:r>
              <a:rPr lang="id-ID" sz="1050" spc="300" dirty="0">
                <a:solidFill>
                  <a:srgbClr val="FFFFFF">
                    <a:alpha val="50000"/>
                  </a:srgbClr>
                </a:solidFill>
                <a:latin typeface="Lato" panose="020F0502020204030203" pitchFamily="34" charset="0"/>
                <a:ea typeface="Source Sans Pro" charset="0"/>
                <a:cs typeface="Source Sans Pro" charset="0"/>
              </a:rPr>
              <a:t> </a:t>
            </a:r>
            <a:r>
              <a:rPr lang="id-ID" sz="1050" spc="300" dirty="0" err="1">
                <a:solidFill>
                  <a:srgbClr val="FFFFFF">
                    <a:alpha val="50000"/>
                  </a:srgbClr>
                </a:solidFill>
                <a:latin typeface="Lato" panose="020F0502020204030203" pitchFamily="34" charset="0"/>
                <a:ea typeface="Source Sans Pro" charset="0"/>
                <a:cs typeface="Source Sans Pro" charset="0"/>
              </a:rPr>
              <a:t>tempor</a:t>
            </a:r>
            <a:endParaRPr lang="id-ID" sz="1050" spc="300" dirty="0">
              <a:solidFill>
                <a:srgbClr val="FFFFFF">
                  <a:alpha val="50000"/>
                </a:srgbClr>
              </a:solidFill>
              <a:latin typeface="Lato" panose="020F0502020204030203" pitchFamily="34" charset="0"/>
              <a:ea typeface="Source Sans Pro" charset="0"/>
              <a:cs typeface="Source Sans Pro" charset="0"/>
            </a:endParaRPr>
          </a:p>
        </p:txBody>
      </p:sp>
    </p:spTree>
    <p:extLst>
      <p:ext uri="{BB962C8B-B14F-4D97-AF65-F5344CB8AC3E}">
        <p14:creationId xmlns:p14="http://schemas.microsoft.com/office/powerpoint/2010/main" val="13918950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493</TotalTime>
  <Words>1986</Words>
  <Application>Microsoft Macintosh PowerPoint</Application>
  <PresentationFormat>Widescreen</PresentationFormat>
  <Paragraphs>191</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Calibri</vt:lpstr>
      <vt:lpstr>Garamond</vt:lpstr>
      <vt:lpstr>Arial</vt:lpstr>
      <vt:lpstr>Lato</vt:lpstr>
      <vt:lpstr>Lato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LDDX</dc:creator>
  <cp:lastModifiedBy>Microsoft Office User</cp:lastModifiedBy>
  <cp:revision>69</cp:revision>
  <dcterms:created xsi:type="dcterms:W3CDTF">2019-08-03T14:42:04Z</dcterms:created>
  <dcterms:modified xsi:type="dcterms:W3CDTF">2020-04-09T09:58:09Z</dcterms:modified>
</cp:coreProperties>
</file>

<file path=docProps/thumbnail.jpeg>
</file>